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69" r:id="rId2"/>
    <p:sldId id="278" r:id="rId3"/>
    <p:sldId id="559" r:id="rId4"/>
    <p:sldId id="570" r:id="rId5"/>
    <p:sldId id="560" r:id="rId6"/>
    <p:sldId id="571" r:id="rId7"/>
    <p:sldId id="557" r:id="rId8"/>
    <p:sldId id="583" r:id="rId9"/>
    <p:sldId id="584" r:id="rId10"/>
    <p:sldId id="564" r:id="rId11"/>
    <p:sldId id="587" r:id="rId12"/>
    <p:sldId id="574" r:id="rId13"/>
    <p:sldId id="575" r:id="rId14"/>
    <p:sldId id="589" r:id="rId15"/>
    <p:sldId id="585" r:id="rId16"/>
    <p:sldId id="590" r:id="rId17"/>
    <p:sldId id="591" r:id="rId18"/>
    <p:sldId id="592" r:id="rId19"/>
    <p:sldId id="56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1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212121"/>
    <a:srgbClr val="EEA490"/>
    <a:srgbClr val="576C87"/>
    <a:srgbClr val="BCC2CA"/>
    <a:srgbClr val="09B79A"/>
    <a:srgbClr val="11F3CD"/>
    <a:srgbClr val="078B75"/>
    <a:srgbClr val="CDE292"/>
    <a:srgbClr val="809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F6BE5-F460-4E02-BE61-EED16B41E895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4D9C3-D13C-460E-AEA5-21E5535035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10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3625B-B860-07D4-DF61-6195D966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038323-B3D4-2E04-60C5-D86C2E94D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C7BB57-6CC0-9498-D492-4C77CE856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887E7-3665-7E4B-B145-1DC12092E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9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0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1F0A-6EDA-2DDB-481F-826DE84F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173CC9-6D21-C729-486A-9EC523B12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594C39-38E5-05C5-8539-907E7C3CD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E19AFD-A1A0-9BF6-AB75-A8FB4CD7D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B96D-A38B-0835-ABE3-90D8097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709ADC-646F-B75C-88F8-70FA31AED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FDBF77-98CE-50F3-DAE5-A668C733D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310B7-820F-D930-071F-C64DF757C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40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2CE3-0F9C-4119-47D2-92901BFD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944FB6-9841-9366-BE57-669568D92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5B05BD-5396-C483-1633-39E9B749C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C6145-EA24-3FE8-B7AA-4760EB919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4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27A9-DC25-4D99-1B59-834F9C1D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F00462-2C23-718E-59D4-116A7C6A7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2F9665-6ECF-0932-BF7D-A5D4707ED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30CC19-D162-4719-74F3-0C432B902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63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8AAC-785A-9DEA-C7F7-1FB8E9E6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33059D-A6BB-A1CA-240F-2D89A0CE5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FC4F4A-6164-EB45-C825-6FE6BB8A1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7FE43-27CA-D51A-D618-AB6627220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6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5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474D3-0A08-61B0-D59B-49898A96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31773E-3114-26C7-4E1B-CB64FD6D4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919151-B04D-CA5D-6975-71899EDF1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4D6397-783C-D9E0-8E2E-110F444E78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B010-F781-8C77-B2E8-0574BEC0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4C3247-B71F-0BC7-4C6F-9CC802B59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7C1F3-A76D-1744-58AA-1661A2B48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D9CC59-A890-94CE-373F-04DA62174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21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2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19E51-A408-449A-8416-4734763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B2192E-58C9-40DC-B3D5-FDCE713F6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C2AFB6-9179-4B8F-9B33-16BC489E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A6298D-BDE6-44C6-A662-0D7488C8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47683F-1224-43DF-9932-EF784947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86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1AD96-8E6B-40FB-AE5D-981BDB7A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49FE88-1CF5-414B-8D21-38C0B0254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4639AF-2FFB-4B05-B25B-6947F6A8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55C5EC-F435-4F65-99BC-5429CB2B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FE4B0-EF5F-43AC-8144-EB0712CE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63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806B39-C5C0-4C6C-9C26-F925E225F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1BD17B-F0BB-4E57-9A1E-E60688338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8224A-3FF4-4F6E-A038-550C3D28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1AFF45-4DB5-498B-B8A6-424AC3F7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352E89-62A5-4C85-A8D5-4E403F99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1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2369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6532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80695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-1039081" y="595261"/>
            <a:ext cx="7393289" cy="7072723"/>
          </a:xfrm>
          <a:custGeom>
            <a:avLst/>
            <a:gdLst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6688898 w 11843796"/>
              <a:gd name="connsiteY7" fmla="*/ 4943984 h 7072723"/>
              <a:gd name="connsiteX8" fmla="*/ 6742159 w 11843796"/>
              <a:gd name="connsiteY8" fmla="*/ 5031655 h 7072723"/>
              <a:gd name="connsiteX9" fmla="*/ 6927943 w 11843796"/>
              <a:gd name="connsiteY9" fmla="*/ 5280101 h 7072723"/>
              <a:gd name="connsiteX10" fmla="*/ 6960118 w 11843796"/>
              <a:gd name="connsiteY10" fmla="*/ 5315502 h 7072723"/>
              <a:gd name="connsiteX11" fmla="*/ 5855194 w 11843796"/>
              <a:gd name="connsiteY11" fmla="*/ 6420425 h 7072723"/>
              <a:gd name="connsiteX12" fmla="*/ 5533825 w 11843796"/>
              <a:gd name="connsiteY12" fmla="*/ 6420425 h 7072723"/>
              <a:gd name="connsiteX13" fmla="*/ 5533825 w 11843796"/>
              <a:gd name="connsiteY13" fmla="*/ 6099056 h 7072723"/>
              <a:gd name="connsiteX14" fmla="*/ 6400541 w 11843796"/>
              <a:gd name="connsiteY14" fmla="*/ 4363059 h 7072723"/>
              <a:gd name="connsiteX15" fmla="*/ 6444608 w 11843796"/>
              <a:gd name="connsiteY15" fmla="*/ 4483458 h 7072723"/>
              <a:gd name="connsiteX16" fmla="*/ 6580507 w 11843796"/>
              <a:gd name="connsiteY16" fmla="*/ 4765567 h 7072723"/>
              <a:gd name="connsiteX17" fmla="*/ 6603282 w 11843796"/>
              <a:gd name="connsiteY17" fmla="*/ 4803056 h 7072723"/>
              <a:gd name="connsiteX18" fmla="*/ 4868999 w 11843796"/>
              <a:gd name="connsiteY18" fmla="*/ 6537339 h 7072723"/>
              <a:gd name="connsiteX19" fmla="*/ 4547629 w 11843796"/>
              <a:gd name="connsiteY19" fmla="*/ 6537339 h 7072723"/>
              <a:gd name="connsiteX20" fmla="*/ 4547629 w 11843796"/>
              <a:gd name="connsiteY20" fmla="*/ 6215970 h 7072723"/>
              <a:gd name="connsiteX21" fmla="*/ 6224109 w 11843796"/>
              <a:gd name="connsiteY21" fmla="*/ 3665036 h 7072723"/>
              <a:gd name="connsiteX22" fmla="*/ 6256560 w 11843796"/>
              <a:gd name="connsiteY22" fmla="*/ 3877668 h 7072723"/>
              <a:gd name="connsiteX23" fmla="*/ 6336085 w 11843796"/>
              <a:gd name="connsiteY23" fmla="*/ 4186951 h 7072723"/>
              <a:gd name="connsiteX24" fmla="*/ 6338455 w 11843796"/>
              <a:gd name="connsiteY24" fmla="*/ 4193427 h 7072723"/>
              <a:gd name="connsiteX25" fmla="*/ 3698522 w 11843796"/>
              <a:gd name="connsiteY25" fmla="*/ 6833359 h 7072723"/>
              <a:gd name="connsiteX26" fmla="*/ 3377155 w 11843796"/>
              <a:gd name="connsiteY26" fmla="*/ 6833359 h 7072723"/>
              <a:gd name="connsiteX27" fmla="*/ 3377155 w 11843796"/>
              <a:gd name="connsiteY27" fmla="*/ 6511990 h 7072723"/>
              <a:gd name="connsiteX28" fmla="*/ 6224730 w 11843796"/>
              <a:gd name="connsiteY28" fmla="*/ 2785416 h 7072723"/>
              <a:gd name="connsiteX29" fmla="*/ 6207656 w 11843796"/>
              <a:gd name="connsiteY29" fmla="*/ 2897293 h 7072723"/>
              <a:gd name="connsiteX30" fmla="*/ 6190994 w 11843796"/>
              <a:gd name="connsiteY30" fmla="*/ 3227262 h 7072723"/>
              <a:gd name="connsiteX31" fmla="*/ 6202272 w 11843796"/>
              <a:gd name="connsiteY31" fmla="*/ 3450612 h 7072723"/>
              <a:gd name="connsiteX32" fmla="*/ 2646717 w 11843796"/>
              <a:gd name="connsiteY32" fmla="*/ 7006166 h 7072723"/>
              <a:gd name="connsiteX33" fmla="*/ 2325349 w 11843796"/>
              <a:gd name="connsiteY33" fmla="*/ 7006166 h 7072723"/>
              <a:gd name="connsiteX34" fmla="*/ 2325349 w 11843796"/>
              <a:gd name="connsiteY34" fmla="*/ 6684797 h 7072723"/>
              <a:gd name="connsiteX35" fmla="*/ 6442127 w 11843796"/>
              <a:gd name="connsiteY35" fmla="*/ 1778000 h 7072723"/>
              <a:gd name="connsiteX36" fmla="*/ 6527639 w 11843796"/>
              <a:gd name="connsiteY36" fmla="*/ 1794640 h 7072723"/>
              <a:gd name="connsiteX37" fmla="*/ 6529201 w 11843796"/>
              <a:gd name="connsiteY37" fmla="*/ 1795461 h 7072723"/>
              <a:gd name="connsiteX38" fmla="*/ 6444608 w 11843796"/>
              <a:gd name="connsiteY38" fmla="*/ 1971066 h 7072723"/>
              <a:gd name="connsiteX39" fmla="*/ 6336085 w 11843796"/>
              <a:gd name="connsiteY39" fmla="*/ 2267573 h 7072723"/>
              <a:gd name="connsiteX40" fmla="*/ 6278946 w 11843796"/>
              <a:gd name="connsiteY40" fmla="*/ 2489793 h 7072723"/>
              <a:gd name="connsiteX41" fmla="*/ 1833512 w 11843796"/>
              <a:gd name="connsiteY41" fmla="*/ 6935227 h 7072723"/>
              <a:gd name="connsiteX42" fmla="*/ 1512143 w 11843796"/>
              <a:gd name="connsiteY42" fmla="*/ 6935227 h 7072723"/>
              <a:gd name="connsiteX43" fmla="*/ 1512143 w 11843796"/>
              <a:gd name="connsiteY43" fmla="*/ 6613858 h 7072723"/>
              <a:gd name="connsiteX44" fmla="*/ 6281443 w 11843796"/>
              <a:gd name="connsiteY44" fmla="*/ 1844558 h 7072723"/>
              <a:gd name="connsiteX45" fmla="*/ 6442127 w 11843796"/>
              <a:gd name="connsiteY45" fmla="*/ 1778000 h 7072723"/>
              <a:gd name="connsiteX46" fmla="*/ 1917115 w 11843796"/>
              <a:gd name="connsiteY46" fmla="*/ 1053647 h 7072723"/>
              <a:gd name="connsiteX47" fmla="*/ 2077799 w 11843796"/>
              <a:gd name="connsiteY47" fmla="*/ 1120204 h 7072723"/>
              <a:gd name="connsiteX48" fmla="*/ 2077799 w 11843796"/>
              <a:gd name="connsiteY48" fmla="*/ 1441573 h 7072723"/>
              <a:gd name="connsiteX49" fmla="*/ 921098 w 11843796"/>
              <a:gd name="connsiteY49" fmla="*/ 2598275 h 7072723"/>
              <a:gd name="connsiteX50" fmla="*/ 599729 w 11843796"/>
              <a:gd name="connsiteY50" fmla="*/ 2598275 h 7072723"/>
              <a:gd name="connsiteX51" fmla="*/ 599729 w 11843796"/>
              <a:gd name="connsiteY51" fmla="*/ 2276906 h 7072723"/>
              <a:gd name="connsiteX52" fmla="*/ 1756431 w 11843796"/>
              <a:gd name="connsiteY52" fmla="*/ 1120204 h 7072723"/>
              <a:gd name="connsiteX53" fmla="*/ 1917115 w 11843796"/>
              <a:gd name="connsiteY53" fmla="*/ 1053647 h 7072723"/>
              <a:gd name="connsiteX54" fmla="*/ 11725472 w 11843796"/>
              <a:gd name="connsiteY54" fmla="*/ 972968 h 7072723"/>
              <a:gd name="connsiteX55" fmla="*/ 11756353 w 11843796"/>
              <a:gd name="connsiteY55" fmla="*/ 989218 h 7072723"/>
              <a:gd name="connsiteX56" fmla="*/ 11792001 w 11843796"/>
              <a:gd name="connsiteY56" fmla="*/ 1018337 h 7072723"/>
              <a:gd name="connsiteX57" fmla="*/ 11841919 w 11843796"/>
              <a:gd name="connsiteY57" fmla="*/ 1093510 h 7072723"/>
              <a:gd name="connsiteX58" fmla="*/ 11843796 w 11843796"/>
              <a:gd name="connsiteY58" fmla="*/ 1103157 h 7072723"/>
              <a:gd name="connsiteX59" fmla="*/ 5572624 w 11843796"/>
              <a:gd name="connsiteY59" fmla="*/ 889000 h 7072723"/>
              <a:gd name="connsiteX60" fmla="*/ 5733309 w 11843796"/>
              <a:gd name="connsiteY60" fmla="*/ 955558 h 7072723"/>
              <a:gd name="connsiteX61" fmla="*/ 5733309 w 11843796"/>
              <a:gd name="connsiteY61" fmla="*/ 1276926 h 7072723"/>
              <a:gd name="connsiteX62" fmla="*/ 691679 w 11843796"/>
              <a:gd name="connsiteY62" fmla="*/ 6318556 h 7072723"/>
              <a:gd name="connsiteX63" fmla="*/ 370311 w 11843796"/>
              <a:gd name="connsiteY63" fmla="*/ 6318556 h 7072723"/>
              <a:gd name="connsiteX64" fmla="*/ 370311 w 11843796"/>
              <a:gd name="connsiteY64" fmla="*/ 5997187 h 7072723"/>
              <a:gd name="connsiteX65" fmla="*/ 5411940 w 11843796"/>
              <a:gd name="connsiteY65" fmla="*/ 955558 h 7072723"/>
              <a:gd name="connsiteX66" fmla="*/ 5572624 w 11843796"/>
              <a:gd name="connsiteY66" fmla="*/ 889000 h 7072723"/>
              <a:gd name="connsiteX67" fmla="*/ 6520609 w 11843796"/>
              <a:gd name="connsiteY67" fmla="*/ 812800 h 7072723"/>
              <a:gd name="connsiteX68" fmla="*/ 6681293 w 11843796"/>
              <a:gd name="connsiteY68" fmla="*/ 879357 h 7072723"/>
              <a:gd name="connsiteX69" fmla="*/ 6681293 w 11843796"/>
              <a:gd name="connsiteY69" fmla="*/ 1200726 h 7072723"/>
              <a:gd name="connsiteX70" fmla="*/ 1773014 w 11843796"/>
              <a:gd name="connsiteY70" fmla="*/ 6109006 h 7072723"/>
              <a:gd name="connsiteX71" fmla="*/ 1451645 w 11843796"/>
              <a:gd name="connsiteY71" fmla="*/ 6109006 h 7072723"/>
              <a:gd name="connsiteX72" fmla="*/ 1451645 w 11843796"/>
              <a:gd name="connsiteY72" fmla="*/ 5787637 h 7072723"/>
              <a:gd name="connsiteX73" fmla="*/ 6359924 w 11843796"/>
              <a:gd name="connsiteY73" fmla="*/ 879357 h 7072723"/>
              <a:gd name="connsiteX74" fmla="*/ 6520609 w 11843796"/>
              <a:gd name="connsiteY74" fmla="*/ 812800 h 7072723"/>
              <a:gd name="connsiteX75" fmla="*/ 3149016 w 11843796"/>
              <a:gd name="connsiteY75" fmla="*/ 685801 h 7072723"/>
              <a:gd name="connsiteX76" fmla="*/ 3309700 w 11843796"/>
              <a:gd name="connsiteY76" fmla="*/ 752358 h 7072723"/>
              <a:gd name="connsiteX77" fmla="*/ 3309700 w 11843796"/>
              <a:gd name="connsiteY77" fmla="*/ 1073727 h 7072723"/>
              <a:gd name="connsiteX78" fmla="*/ 819725 w 11843796"/>
              <a:gd name="connsiteY78" fmla="*/ 3563702 h 7072723"/>
              <a:gd name="connsiteX79" fmla="*/ 498357 w 11843796"/>
              <a:gd name="connsiteY79" fmla="*/ 3563702 h 7072723"/>
              <a:gd name="connsiteX80" fmla="*/ 498357 w 11843796"/>
              <a:gd name="connsiteY80" fmla="*/ 3242333 h 7072723"/>
              <a:gd name="connsiteX81" fmla="*/ 2988331 w 11843796"/>
              <a:gd name="connsiteY81" fmla="*/ 752358 h 7072723"/>
              <a:gd name="connsiteX82" fmla="*/ 3149016 w 11843796"/>
              <a:gd name="connsiteY82" fmla="*/ 685801 h 7072723"/>
              <a:gd name="connsiteX83" fmla="*/ 4660316 w 11843796"/>
              <a:gd name="connsiteY83" fmla="*/ 50800 h 7072723"/>
              <a:gd name="connsiteX84" fmla="*/ 4821001 w 11843796"/>
              <a:gd name="connsiteY84" fmla="*/ 117358 h 7072723"/>
              <a:gd name="connsiteX85" fmla="*/ 4821001 w 11843796"/>
              <a:gd name="connsiteY85" fmla="*/ 438726 h 7072723"/>
              <a:gd name="connsiteX86" fmla="*/ 387926 w 11843796"/>
              <a:gd name="connsiteY86" fmla="*/ 4871802 h 7072723"/>
              <a:gd name="connsiteX87" fmla="*/ 66558 w 11843796"/>
              <a:gd name="connsiteY87" fmla="*/ 4871802 h 7072723"/>
              <a:gd name="connsiteX88" fmla="*/ 66558 w 11843796"/>
              <a:gd name="connsiteY88" fmla="*/ 4550433 h 7072723"/>
              <a:gd name="connsiteX89" fmla="*/ 4499632 w 11843796"/>
              <a:gd name="connsiteY89" fmla="*/ 117358 h 7072723"/>
              <a:gd name="connsiteX90" fmla="*/ 4660316 w 11843796"/>
              <a:gd name="connsiteY90" fmla="*/ 50800 h 7072723"/>
              <a:gd name="connsiteX91" fmla="*/ 5585324 w 11843796"/>
              <a:gd name="connsiteY91" fmla="*/ 0 h 7072723"/>
              <a:gd name="connsiteX92" fmla="*/ 5746009 w 11843796"/>
              <a:gd name="connsiteY92" fmla="*/ 66558 h 7072723"/>
              <a:gd name="connsiteX93" fmla="*/ 5746009 w 11843796"/>
              <a:gd name="connsiteY93" fmla="*/ 387926 h 7072723"/>
              <a:gd name="connsiteX94" fmla="*/ 1047279 w 11843796"/>
              <a:gd name="connsiteY94" fmla="*/ 5086656 h 7072723"/>
              <a:gd name="connsiteX95" fmla="*/ 725911 w 11843796"/>
              <a:gd name="connsiteY95" fmla="*/ 5086656 h 7072723"/>
              <a:gd name="connsiteX96" fmla="*/ 725911 w 11843796"/>
              <a:gd name="connsiteY96" fmla="*/ 4765287 h 7072723"/>
              <a:gd name="connsiteX97" fmla="*/ 5424639 w 11843796"/>
              <a:gd name="connsiteY97" fmla="*/ 66558 h 7072723"/>
              <a:gd name="connsiteX98" fmla="*/ 5585324 w 11843796"/>
              <a:gd name="connsiteY98" fmla="*/ 0 h 7072723"/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7061699 w 11843796"/>
              <a:gd name="connsiteY7" fmla="*/ 5427269 h 7072723"/>
              <a:gd name="connsiteX8" fmla="*/ 6688898 w 11843796"/>
              <a:gd name="connsiteY8" fmla="*/ 4943984 h 7072723"/>
              <a:gd name="connsiteX9" fmla="*/ 6742159 w 11843796"/>
              <a:gd name="connsiteY9" fmla="*/ 5031655 h 7072723"/>
              <a:gd name="connsiteX10" fmla="*/ 6927943 w 11843796"/>
              <a:gd name="connsiteY10" fmla="*/ 5280101 h 7072723"/>
              <a:gd name="connsiteX11" fmla="*/ 6960118 w 11843796"/>
              <a:gd name="connsiteY11" fmla="*/ 5315502 h 7072723"/>
              <a:gd name="connsiteX12" fmla="*/ 5855194 w 11843796"/>
              <a:gd name="connsiteY12" fmla="*/ 6420425 h 7072723"/>
              <a:gd name="connsiteX13" fmla="*/ 5533825 w 11843796"/>
              <a:gd name="connsiteY13" fmla="*/ 6420425 h 7072723"/>
              <a:gd name="connsiteX14" fmla="*/ 5533825 w 11843796"/>
              <a:gd name="connsiteY14" fmla="*/ 6099056 h 7072723"/>
              <a:gd name="connsiteX15" fmla="*/ 6688898 w 11843796"/>
              <a:gd name="connsiteY15" fmla="*/ 4943984 h 7072723"/>
              <a:gd name="connsiteX16" fmla="*/ 6400541 w 11843796"/>
              <a:gd name="connsiteY16" fmla="*/ 4363059 h 7072723"/>
              <a:gd name="connsiteX17" fmla="*/ 6444608 w 11843796"/>
              <a:gd name="connsiteY17" fmla="*/ 4483458 h 7072723"/>
              <a:gd name="connsiteX18" fmla="*/ 6580507 w 11843796"/>
              <a:gd name="connsiteY18" fmla="*/ 4765567 h 7072723"/>
              <a:gd name="connsiteX19" fmla="*/ 6603282 w 11843796"/>
              <a:gd name="connsiteY19" fmla="*/ 4803056 h 7072723"/>
              <a:gd name="connsiteX20" fmla="*/ 4868999 w 11843796"/>
              <a:gd name="connsiteY20" fmla="*/ 6537339 h 7072723"/>
              <a:gd name="connsiteX21" fmla="*/ 4547629 w 11843796"/>
              <a:gd name="connsiteY21" fmla="*/ 6537339 h 7072723"/>
              <a:gd name="connsiteX22" fmla="*/ 4547629 w 11843796"/>
              <a:gd name="connsiteY22" fmla="*/ 6215970 h 7072723"/>
              <a:gd name="connsiteX23" fmla="*/ 6400541 w 11843796"/>
              <a:gd name="connsiteY23" fmla="*/ 4363059 h 7072723"/>
              <a:gd name="connsiteX24" fmla="*/ 6224109 w 11843796"/>
              <a:gd name="connsiteY24" fmla="*/ 3665036 h 7072723"/>
              <a:gd name="connsiteX25" fmla="*/ 6256560 w 11843796"/>
              <a:gd name="connsiteY25" fmla="*/ 3877668 h 7072723"/>
              <a:gd name="connsiteX26" fmla="*/ 6336085 w 11843796"/>
              <a:gd name="connsiteY26" fmla="*/ 4186951 h 7072723"/>
              <a:gd name="connsiteX27" fmla="*/ 6338455 w 11843796"/>
              <a:gd name="connsiteY27" fmla="*/ 4193427 h 7072723"/>
              <a:gd name="connsiteX28" fmla="*/ 3698522 w 11843796"/>
              <a:gd name="connsiteY28" fmla="*/ 6833359 h 7072723"/>
              <a:gd name="connsiteX29" fmla="*/ 3377155 w 11843796"/>
              <a:gd name="connsiteY29" fmla="*/ 6833359 h 7072723"/>
              <a:gd name="connsiteX30" fmla="*/ 3377155 w 11843796"/>
              <a:gd name="connsiteY30" fmla="*/ 6511990 h 7072723"/>
              <a:gd name="connsiteX31" fmla="*/ 6224109 w 11843796"/>
              <a:gd name="connsiteY31" fmla="*/ 3665036 h 7072723"/>
              <a:gd name="connsiteX32" fmla="*/ 6224730 w 11843796"/>
              <a:gd name="connsiteY32" fmla="*/ 2785416 h 7072723"/>
              <a:gd name="connsiteX33" fmla="*/ 6207656 w 11843796"/>
              <a:gd name="connsiteY33" fmla="*/ 2897293 h 7072723"/>
              <a:gd name="connsiteX34" fmla="*/ 6190994 w 11843796"/>
              <a:gd name="connsiteY34" fmla="*/ 3227262 h 7072723"/>
              <a:gd name="connsiteX35" fmla="*/ 6202272 w 11843796"/>
              <a:gd name="connsiteY35" fmla="*/ 3450612 h 7072723"/>
              <a:gd name="connsiteX36" fmla="*/ 2646717 w 11843796"/>
              <a:gd name="connsiteY36" fmla="*/ 7006166 h 7072723"/>
              <a:gd name="connsiteX37" fmla="*/ 2325349 w 11843796"/>
              <a:gd name="connsiteY37" fmla="*/ 7006166 h 7072723"/>
              <a:gd name="connsiteX38" fmla="*/ 2325349 w 11843796"/>
              <a:gd name="connsiteY38" fmla="*/ 6684797 h 7072723"/>
              <a:gd name="connsiteX39" fmla="*/ 6224730 w 11843796"/>
              <a:gd name="connsiteY39" fmla="*/ 2785416 h 7072723"/>
              <a:gd name="connsiteX40" fmla="*/ 6442127 w 11843796"/>
              <a:gd name="connsiteY40" fmla="*/ 1778000 h 7072723"/>
              <a:gd name="connsiteX41" fmla="*/ 6527639 w 11843796"/>
              <a:gd name="connsiteY41" fmla="*/ 1794640 h 7072723"/>
              <a:gd name="connsiteX42" fmla="*/ 6529201 w 11843796"/>
              <a:gd name="connsiteY42" fmla="*/ 1795461 h 7072723"/>
              <a:gd name="connsiteX43" fmla="*/ 6444608 w 11843796"/>
              <a:gd name="connsiteY43" fmla="*/ 1971066 h 7072723"/>
              <a:gd name="connsiteX44" fmla="*/ 6336085 w 11843796"/>
              <a:gd name="connsiteY44" fmla="*/ 2267573 h 7072723"/>
              <a:gd name="connsiteX45" fmla="*/ 6278946 w 11843796"/>
              <a:gd name="connsiteY45" fmla="*/ 2489793 h 7072723"/>
              <a:gd name="connsiteX46" fmla="*/ 1833512 w 11843796"/>
              <a:gd name="connsiteY46" fmla="*/ 6935227 h 7072723"/>
              <a:gd name="connsiteX47" fmla="*/ 1512143 w 11843796"/>
              <a:gd name="connsiteY47" fmla="*/ 6935227 h 7072723"/>
              <a:gd name="connsiteX48" fmla="*/ 1512143 w 11843796"/>
              <a:gd name="connsiteY48" fmla="*/ 6613858 h 7072723"/>
              <a:gd name="connsiteX49" fmla="*/ 6281443 w 11843796"/>
              <a:gd name="connsiteY49" fmla="*/ 1844558 h 7072723"/>
              <a:gd name="connsiteX50" fmla="*/ 6442127 w 11843796"/>
              <a:gd name="connsiteY50" fmla="*/ 1778000 h 7072723"/>
              <a:gd name="connsiteX51" fmla="*/ 1917115 w 11843796"/>
              <a:gd name="connsiteY51" fmla="*/ 1053647 h 7072723"/>
              <a:gd name="connsiteX52" fmla="*/ 2077799 w 11843796"/>
              <a:gd name="connsiteY52" fmla="*/ 1120204 h 7072723"/>
              <a:gd name="connsiteX53" fmla="*/ 2077799 w 11843796"/>
              <a:gd name="connsiteY53" fmla="*/ 1441573 h 7072723"/>
              <a:gd name="connsiteX54" fmla="*/ 921098 w 11843796"/>
              <a:gd name="connsiteY54" fmla="*/ 2598275 h 7072723"/>
              <a:gd name="connsiteX55" fmla="*/ 599729 w 11843796"/>
              <a:gd name="connsiteY55" fmla="*/ 2598275 h 7072723"/>
              <a:gd name="connsiteX56" fmla="*/ 599729 w 11843796"/>
              <a:gd name="connsiteY56" fmla="*/ 2276906 h 7072723"/>
              <a:gd name="connsiteX57" fmla="*/ 1756431 w 11843796"/>
              <a:gd name="connsiteY57" fmla="*/ 1120204 h 7072723"/>
              <a:gd name="connsiteX58" fmla="*/ 1917115 w 11843796"/>
              <a:gd name="connsiteY58" fmla="*/ 1053647 h 7072723"/>
              <a:gd name="connsiteX59" fmla="*/ 11725472 w 11843796"/>
              <a:gd name="connsiteY59" fmla="*/ 972968 h 7072723"/>
              <a:gd name="connsiteX60" fmla="*/ 11756353 w 11843796"/>
              <a:gd name="connsiteY60" fmla="*/ 989218 h 7072723"/>
              <a:gd name="connsiteX61" fmla="*/ 11841919 w 11843796"/>
              <a:gd name="connsiteY61" fmla="*/ 1093510 h 7072723"/>
              <a:gd name="connsiteX62" fmla="*/ 11843796 w 11843796"/>
              <a:gd name="connsiteY62" fmla="*/ 1103157 h 7072723"/>
              <a:gd name="connsiteX63" fmla="*/ 11725472 w 11843796"/>
              <a:gd name="connsiteY63" fmla="*/ 972968 h 7072723"/>
              <a:gd name="connsiteX64" fmla="*/ 5572624 w 11843796"/>
              <a:gd name="connsiteY64" fmla="*/ 889000 h 7072723"/>
              <a:gd name="connsiteX65" fmla="*/ 5733309 w 11843796"/>
              <a:gd name="connsiteY65" fmla="*/ 955558 h 7072723"/>
              <a:gd name="connsiteX66" fmla="*/ 5733309 w 11843796"/>
              <a:gd name="connsiteY66" fmla="*/ 1276926 h 7072723"/>
              <a:gd name="connsiteX67" fmla="*/ 691679 w 11843796"/>
              <a:gd name="connsiteY67" fmla="*/ 6318556 h 7072723"/>
              <a:gd name="connsiteX68" fmla="*/ 370311 w 11843796"/>
              <a:gd name="connsiteY68" fmla="*/ 6318556 h 7072723"/>
              <a:gd name="connsiteX69" fmla="*/ 370311 w 11843796"/>
              <a:gd name="connsiteY69" fmla="*/ 5997187 h 7072723"/>
              <a:gd name="connsiteX70" fmla="*/ 5411940 w 11843796"/>
              <a:gd name="connsiteY70" fmla="*/ 955558 h 7072723"/>
              <a:gd name="connsiteX71" fmla="*/ 5572624 w 11843796"/>
              <a:gd name="connsiteY71" fmla="*/ 889000 h 7072723"/>
              <a:gd name="connsiteX72" fmla="*/ 6520609 w 11843796"/>
              <a:gd name="connsiteY72" fmla="*/ 812800 h 7072723"/>
              <a:gd name="connsiteX73" fmla="*/ 6681293 w 11843796"/>
              <a:gd name="connsiteY73" fmla="*/ 879357 h 7072723"/>
              <a:gd name="connsiteX74" fmla="*/ 6681293 w 11843796"/>
              <a:gd name="connsiteY74" fmla="*/ 1200726 h 7072723"/>
              <a:gd name="connsiteX75" fmla="*/ 1773014 w 11843796"/>
              <a:gd name="connsiteY75" fmla="*/ 6109006 h 7072723"/>
              <a:gd name="connsiteX76" fmla="*/ 1451645 w 11843796"/>
              <a:gd name="connsiteY76" fmla="*/ 6109006 h 7072723"/>
              <a:gd name="connsiteX77" fmla="*/ 1451645 w 11843796"/>
              <a:gd name="connsiteY77" fmla="*/ 5787637 h 7072723"/>
              <a:gd name="connsiteX78" fmla="*/ 6359924 w 11843796"/>
              <a:gd name="connsiteY78" fmla="*/ 879357 h 7072723"/>
              <a:gd name="connsiteX79" fmla="*/ 6520609 w 11843796"/>
              <a:gd name="connsiteY79" fmla="*/ 812800 h 7072723"/>
              <a:gd name="connsiteX80" fmla="*/ 3149016 w 11843796"/>
              <a:gd name="connsiteY80" fmla="*/ 685801 h 7072723"/>
              <a:gd name="connsiteX81" fmla="*/ 3309700 w 11843796"/>
              <a:gd name="connsiteY81" fmla="*/ 752358 h 7072723"/>
              <a:gd name="connsiteX82" fmla="*/ 3309700 w 11843796"/>
              <a:gd name="connsiteY82" fmla="*/ 1073727 h 7072723"/>
              <a:gd name="connsiteX83" fmla="*/ 819725 w 11843796"/>
              <a:gd name="connsiteY83" fmla="*/ 3563702 h 7072723"/>
              <a:gd name="connsiteX84" fmla="*/ 498357 w 11843796"/>
              <a:gd name="connsiteY84" fmla="*/ 3563702 h 7072723"/>
              <a:gd name="connsiteX85" fmla="*/ 498357 w 11843796"/>
              <a:gd name="connsiteY85" fmla="*/ 3242333 h 7072723"/>
              <a:gd name="connsiteX86" fmla="*/ 2988331 w 11843796"/>
              <a:gd name="connsiteY86" fmla="*/ 752358 h 7072723"/>
              <a:gd name="connsiteX87" fmla="*/ 3149016 w 11843796"/>
              <a:gd name="connsiteY87" fmla="*/ 685801 h 7072723"/>
              <a:gd name="connsiteX88" fmla="*/ 4660316 w 11843796"/>
              <a:gd name="connsiteY88" fmla="*/ 50800 h 7072723"/>
              <a:gd name="connsiteX89" fmla="*/ 4821001 w 11843796"/>
              <a:gd name="connsiteY89" fmla="*/ 117358 h 7072723"/>
              <a:gd name="connsiteX90" fmla="*/ 4821001 w 11843796"/>
              <a:gd name="connsiteY90" fmla="*/ 438726 h 7072723"/>
              <a:gd name="connsiteX91" fmla="*/ 387926 w 11843796"/>
              <a:gd name="connsiteY91" fmla="*/ 4871802 h 7072723"/>
              <a:gd name="connsiteX92" fmla="*/ 66558 w 11843796"/>
              <a:gd name="connsiteY92" fmla="*/ 4871802 h 7072723"/>
              <a:gd name="connsiteX93" fmla="*/ 66558 w 11843796"/>
              <a:gd name="connsiteY93" fmla="*/ 4550433 h 7072723"/>
              <a:gd name="connsiteX94" fmla="*/ 4499632 w 11843796"/>
              <a:gd name="connsiteY94" fmla="*/ 117358 h 7072723"/>
              <a:gd name="connsiteX95" fmla="*/ 4660316 w 11843796"/>
              <a:gd name="connsiteY95" fmla="*/ 50800 h 7072723"/>
              <a:gd name="connsiteX96" fmla="*/ 5585324 w 11843796"/>
              <a:gd name="connsiteY96" fmla="*/ 0 h 7072723"/>
              <a:gd name="connsiteX97" fmla="*/ 5746009 w 11843796"/>
              <a:gd name="connsiteY97" fmla="*/ 66558 h 7072723"/>
              <a:gd name="connsiteX98" fmla="*/ 5746009 w 11843796"/>
              <a:gd name="connsiteY98" fmla="*/ 387926 h 7072723"/>
              <a:gd name="connsiteX99" fmla="*/ 1047279 w 11843796"/>
              <a:gd name="connsiteY99" fmla="*/ 5086656 h 7072723"/>
              <a:gd name="connsiteX100" fmla="*/ 725911 w 11843796"/>
              <a:gd name="connsiteY100" fmla="*/ 5086656 h 7072723"/>
              <a:gd name="connsiteX101" fmla="*/ 725911 w 11843796"/>
              <a:gd name="connsiteY101" fmla="*/ 4765287 h 7072723"/>
              <a:gd name="connsiteX102" fmla="*/ 5424639 w 11843796"/>
              <a:gd name="connsiteY102" fmla="*/ 66558 h 7072723"/>
              <a:gd name="connsiteX103" fmla="*/ 5585324 w 11843796"/>
              <a:gd name="connsiteY103" fmla="*/ 0 h 7072723"/>
              <a:gd name="connsiteX0" fmla="*/ 7061699 w 11841919"/>
              <a:gd name="connsiteY0" fmla="*/ 5427269 h 7072723"/>
              <a:gd name="connsiteX1" fmla="*/ 7136236 w 11841919"/>
              <a:gd name="connsiteY1" fmla="*/ 5509281 h 7072723"/>
              <a:gd name="connsiteX2" fmla="*/ 7365417 w 11841919"/>
              <a:gd name="connsiteY2" fmla="*/ 5717575 h 7072723"/>
              <a:gd name="connsiteX3" fmla="*/ 7393289 w 11841919"/>
              <a:gd name="connsiteY3" fmla="*/ 5738417 h 7072723"/>
              <a:gd name="connsiteX4" fmla="*/ 7022700 w 11841919"/>
              <a:gd name="connsiteY4" fmla="*/ 6109006 h 7072723"/>
              <a:gd name="connsiteX5" fmla="*/ 6701331 w 11841919"/>
              <a:gd name="connsiteY5" fmla="*/ 6109006 h 7072723"/>
              <a:gd name="connsiteX6" fmla="*/ 6701331 w 11841919"/>
              <a:gd name="connsiteY6" fmla="*/ 5787637 h 7072723"/>
              <a:gd name="connsiteX7" fmla="*/ 7061699 w 11841919"/>
              <a:gd name="connsiteY7" fmla="*/ 5427269 h 7072723"/>
              <a:gd name="connsiteX8" fmla="*/ 6688898 w 11841919"/>
              <a:gd name="connsiteY8" fmla="*/ 4943984 h 7072723"/>
              <a:gd name="connsiteX9" fmla="*/ 6742159 w 11841919"/>
              <a:gd name="connsiteY9" fmla="*/ 5031655 h 7072723"/>
              <a:gd name="connsiteX10" fmla="*/ 6927943 w 11841919"/>
              <a:gd name="connsiteY10" fmla="*/ 5280101 h 7072723"/>
              <a:gd name="connsiteX11" fmla="*/ 6960118 w 11841919"/>
              <a:gd name="connsiteY11" fmla="*/ 5315502 h 7072723"/>
              <a:gd name="connsiteX12" fmla="*/ 5855194 w 11841919"/>
              <a:gd name="connsiteY12" fmla="*/ 6420425 h 7072723"/>
              <a:gd name="connsiteX13" fmla="*/ 5533825 w 11841919"/>
              <a:gd name="connsiteY13" fmla="*/ 6420425 h 7072723"/>
              <a:gd name="connsiteX14" fmla="*/ 5533825 w 11841919"/>
              <a:gd name="connsiteY14" fmla="*/ 6099056 h 7072723"/>
              <a:gd name="connsiteX15" fmla="*/ 6688898 w 11841919"/>
              <a:gd name="connsiteY15" fmla="*/ 4943984 h 7072723"/>
              <a:gd name="connsiteX16" fmla="*/ 6400541 w 11841919"/>
              <a:gd name="connsiteY16" fmla="*/ 4363059 h 7072723"/>
              <a:gd name="connsiteX17" fmla="*/ 6444608 w 11841919"/>
              <a:gd name="connsiteY17" fmla="*/ 4483458 h 7072723"/>
              <a:gd name="connsiteX18" fmla="*/ 6580507 w 11841919"/>
              <a:gd name="connsiteY18" fmla="*/ 4765567 h 7072723"/>
              <a:gd name="connsiteX19" fmla="*/ 6603282 w 11841919"/>
              <a:gd name="connsiteY19" fmla="*/ 4803056 h 7072723"/>
              <a:gd name="connsiteX20" fmla="*/ 4868999 w 11841919"/>
              <a:gd name="connsiteY20" fmla="*/ 6537339 h 7072723"/>
              <a:gd name="connsiteX21" fmla="*/ 4547629 w 11841919"/>
              <a:gd name="connsiteY21" fmla="*/ 6537339 h 7072723"/>
              <a:gd name="connsiteX22" fmla="*/ 4547629 w 11841919"/>
              <a:gd name="connsiteY22" fmla="*/ 6215970 h 7072723"/>
              <a:gd name="connsiteX23" fmla="*/ 6400541 w 11841919"/>
              <a:gd name="connsiteY23" fmla="*/ 4363059 h 7072723"/>
              <a:gd name="connsiteX24" fmla="*/ 6224109 w 11841919"/>
              <a:gd name="connsiteY24" fmla="*/ 3665036 h 7072723"/>
              <a:gd name="connsiteX25" fmla="*/ 6256560 w 11841919"/>
              <a:gd name="connsiteY25" fmla="*/ 3877668 h 7072723"/>
              <a:gd name="connsiteX26" fmla="*/ 6336085 w 11841919"/>
              <a:gd name="connsiteY26" fmla="*/ 4186951 h 7072723"/>
              <a:gd name="connsiteX27" fmla="*/ 6338455 w 11841919"/>
              <a:gd name="connsiteY27" fmla="*/ 4193427 h 7072723"/>
              <a:gd name="connsiteX28" fmla="*/ 3698522 w 11841919"/>
              <a:gd name="connsiteY28" fmla="*/ 6833359 h 7072723"/>
              <a:gd name="connsiteX29" fmla="*/ 3377155 w 11841919"/>
              <a:gd name="connsiteY29" fmla="*/ 6833359 h 7072723"/>
              <a:gd name="connsiteX30" fmla="*/ 3377155 w 11841919"/>
              <a:gd name="connsiteY30" fmla="*/ 6511990 h 7072723"/>
              <a:gd name="connsiteX31" fmla="*/ 6224109 w 11841919"/>
              <a:gd name="connsiteY31" fmla="*/ 3665036 h 7072723"/>
              <a:gd name="connsiteX32" fmla="*/ 6224730 w 11841919"/>
              <a:gd name="connsiteY32" fmla="*/ 2785416 h 7072723"/>
              <a:gd name="connsiteX33" fmla="*/ 6207656 w 11841919"/>
              <a:gd name="connsiteY33" fmla="*/ 2897293 h 7072723"/>
              <a:gd name="connsiteX34" fmla="*/ 6190994 w 11841919"/>
              <a:gd name="connsiteY34" fmla="*/ 3227262 h 7072723"/>
              <a:gd name="connsiteX35" fmla="*/ 6202272 w 11841919"/>
              <a:gd name="connsiteY35" fmla="*/ 3450612 h 7072723"/>
              <a:gd name="connsiteX36" fmla="*/ 2646717 w 11841919"/>
              <a:gd name="connsiteY36" fmla="*/ 7006166 h 7072723"/>
              <a:gd name="connsiteX37" fmla="*/ 2325349 w 11841919"/>
              <a:gd name="connsiteY37" fmla="*/ 7006166 h 7072723"/>
              <a:gd name="connsiteX38" fmla="*/ 2325349 w 11841919"/>
              <a:gd name="connsiteY38" fmla="*/ 6684797 h 7072723"/>
              <a:gd name="connsiteX39" fmla="*/ 6224730 w 11841919"/>
              <a:gd name="connsiteY39" fmla="*/ 2785416 h 7072723"/>
              <a:gd name="connsiteX40" fmla="*/ 6442127 w 11841919"/>
              <a:gd name="connsiteY40" fmla="*/ 1778000 h 7072723"/>
              <a:gd name="connsiteX41" fmla="*/ 6527639 w 11841919"/>
              <a:gd name="connsiteY41" fmla="*/ 1794640 h 7072723"/>
              <a:gd name="connsiteX42" fmla="*/ 6529201 w 11841919"/>
              <a:gd name="connsiteY42" fmla="*/ 1795461 h 7072723"/>
              <a:gd name="connsiteX43" fmla="*/ 6444608 w 11841919"/>
              <a:gd name="connsiteY43" fmla="*/ 1971066 h 7072723"/>
              <a:gd name="connsiteX44" fmla="*/ 6336085 w 11841919"/>
              <a:gd name="connsiteY44" fmla="*/ 2267573 h 7072723"/>
              <a:gd name="connsiteX45" fmla="*/ 6278946 w 11841919"/>
              <a:gd name="connsiteY45" fmla="*/ 2489793 h 7072723"/>
              <a:gd name="connsiteX46" fmla="*/ 1833512 w 11841919"/>
              <a:gd name="connsiteY46" fmla="*/ 6935227 h 7072723"/>
              <a:gd name="connsiteX47" fmla="*/ 1512143 w 11841919"/>
              <a:gd name="connsiteY47" fmla="*/ 6935227 h 7072723"/>
              <a:gd name="connsiteX48" fmla="*/ 1512143 w 11841919"/>
              <a:gd name="connsiteY48" fmla="*/ 6613858 h 7072723"/>
              <a:gd name="connsiteX49" fmla="*/ 6281443 w 11841919"/>
              <a:gd name="connsiteY49" fmla="*/ 1844558 h 7072723"/>
              <a:gd name="connsiteX50" fmla="*/ 6442127 w 11841919"/>
              <a:gd name="connsiteY50" fmla="*/ 1778000 h 7072723"/>
              <a:gd name="connsiteX51" fmla="*/ 1917115 w 11841919"/>
              <a:gd name="connsiteY51" fmla="*/ 1053647 h 7072723"/>
              <a:gd name="connsiteX52" fmla="*/ 2077799 w 11841919"/>
              <a:gd name="connsiteY52" fmla="*/ 1120204 h 7072723"/>
              <a:gd name="connsiteX53" fmla="*/ 2077799 w 11841919"/>
              <a:gd name="connsiteY53" fmla="*/ 1441573 h 7072723"/>
              <a:gd name="connsiteX54" fmla="*/ 921098 w 11841919"/>
              <a:gd name="connsiteY54" fmla="*/ 2598275 h 7072723"/>
              <a:gd name="connsiteX55" fmla="*/ 599729 w 11841919"/>
              <a:gd name="connsiteY55" fmla="*/ 2598275 h 7072723"/>
              <a:gd name="connsiteX56" fmla="*/ 599729 w 11841919"/>
              <a:gd name="connsiteY56" fmla="*/ 2276906 h 7072723"/>
              <a:gd name="connsiteX57" fmla="*/ 1756431 w 11841919"/>
              <a:gd name="connsiteY57" fmla="*/ 1120204 h 7072723"/>
              <a:gd name="connsiteX58" fmla="*/ 1917115 w 11841919"/>
              <a:gd name="connsiteY58" fmla="*/ 1053647 h 7072723"/>
              <a:gd name="connsiteX59" fmla="*/ 11725472 w 11841919"/>
              <a:gd name="connsiteY59" fmla="*/ 972968 h 7072723"/>
              <a:gd name="connsiteX60" fmla="*/ 11756353 w 11841919"/>
              <a:gd name="connsiteY60" fmla="*/ 989218 h 7072723"/>
              <a:gd name="connsiteX61" fmla="*/ 11841919 w 11841919"/>
              <a:gd name="connsiteY61" fmla="*/ 1093510 h 7072723"/>
              <a:gd name="connsiteX62" fmla="*/ 11725472 w 11841919"/>
              <a:gd name="connsiteY62" fmla="*/ 972968 h 7072723"/>
              <a:gd name="connsiteX63" fmla="*/ 5572624 w 11841919"/>
              <a:gd name="connsiteY63" fmla="*/ 889000 h 7072723"/>
              <a:gd name="connsiteX64" fmla="*/ 5733309 w 11841919"/>
              <a:gd name="connsiteY64" fmla="*/ 955558 h 7072723"/>
              <a:gd name="connsiteX65" fmla="*/ 5733309 w 11841919"/>
              <a:gd name="connsiteY65" fmla="*/ 1276926 h 7072723"/>
              <a:gd name="connsiteX66" fmla="*/ 691679 w 11841919"/>
              <a:gd name="connsiteY66" fmla="*/ 6318556 h 7072723"/>
              <a:gd name="connsiteX67" fmla="*/ 370311 w 11841919"/>
              <a:gd name="connsiteY67" fmla="*/ 6318556 h 7072723"/>
              <a:gd name="connsiteX68" fmla="*/ 370311 w 11841919"/>
              <a:gd name="connsiteY68" fmla="*/ 5997187 h 7072723"/>
              <a:gd name="connsiteX69" fmla="*/ 5411940 w 11841919"/>
              <a:gd name="connsiteY69" fmla="*/ 955558 h 7072723"/>
              <a:gd name="connsiteX70" fmla="*/ 5572624 w 11841919"/>
              <a:gd name="connsiteY70" fmla="*/ 889000 h 7072723"/>
              <a:gd name="connsiteX71" fmla="*/ 6520609 w 11841919"/>
              <a:gd name="connsiteY71" fmla="*/ 812800 h 7072723"/>
              <a:gd name="connsiteX72" fmla="*/ 6681293 w 11841919"/>
              <a:gd name="connsiteY72" fmla="*/ 879357 h 7072723"/>
              <a:gd name="connsiteX73" fmla="*/ 6681293 w 11841919"/>
              <a:gd name="connsiteY73" fmla="*/ 1200726 h 7072723"/>
              <a:gd name="connsiteX74" fmla="*/ 1773014 w 11841919"/>
              <a:gd name="connsiteY74" fmla="*/ 6109006 h 7072723"/>
              <a:gd name="connsiteX75" fmla="*/ 1451645 w 11841919"/>
              <a:gd name="connsiteY75" fmla="*/ 6109006 h 7072723"/>
              <a:gd name="connsiteX76" fmla="*/ 1451645 w 11841919"/>
              <a:gd name="connsiteY76" fmla="*/ 5787637 h 7072723"/>
              <a:gd name="connsiteX77" fmla="*/ 6359924 w 11841919"/>
              <a:gd name="connsiteY77" fmla="*/ 879357 h 7072723"/>
              <a:gd name="connsiteX78" fmla="*/ 6520609 w 11841919"/>
              <a:gd name="connsiteY78" fmla="*/ 812800 h 7072723"/>
              <a:gd name="connsiteX79" fmla="*/ 3149016 w 11841919"/>
              <a:gd name="connsiteY79" fmla="*/ 685801 h 7072723"/>
              <a:gd name="connsiteX80" fmla="*/ 3309700 w 11841919"/>
              <a:gd name="connsiteY80" fmla="*/ 752358 h 7072723"/>
              <a:gd name="connsiteX81" fmla="*/ 3309700 w 11841919"/>
              <a:gd name="connsiteY81" fmla="*/ 1073727 h 7072723"/>
              <a:gd name="connsiteX82" fmla="*/ 819725 w 11841919"/>
              <a:gd name="connsiteY82" fmla="*/ 3563702 h 7072723"/>
              <a:gd name="connsiteX83" fmla="*/ 498357 w 11841919"/>
              <a:gd name="connsiteY83" fmla="*/ 3563702 h 7072723"/>
              <a:gd name="connsiteX84" fmla="*/ 498357 w 11841919"/>
              <a:gd name="connsiteY84" fmla="*/ 3242333 h 7072723"/>
              <a:gd name="connsiteX85" fmla="*/ 2988331 w 11841919"/>
              <a:gd name="connsiteY85" fmla="*/ 752358 h 7072723"/>
              <a:gd name="connsiteX86" fmla="*/ 3149016 w 11841919"/>
              <a:gd name="connsiteY86" fmla="*/ 685801 h 7072723"/>
              <a:gd name="connsiteX87" fmla="*/ 4660316 w 11841919"/>
              <a:gd name="connsiteY87" fmla="*/ 50800 h 7072723"/>
              <a:gd name="connsiteX88" fmla="*/ 4821001 w 11841919"/>
              <a:gd name="connsiteY88" fmla="*/ 117358 h 7072723"/>
              <a:gd name="connsiteX89" fmla="*/ 4821001 w 11841919"/>
              <a:gd name="connsiteY89" fmla="*/ 438726 h 7072723"/>
              <a:gd name="connsiteX90" fmla="*/ 387926 w 11841919"/>
              <a:gd name="connsiteY90" fmla="*/ 4871802 h 7072723"/>
              <a:gd name="connsiteX91" fmla="*/ 66558 w 11841919"/>
              <a:gd name="connsiteY91" fmla="*/ 4871802 h 7072723"/>
              <a:gd name="connsiteX92" fmla="*/ 66558 w 11841919"/>
              <a:gd name="connsiteY92" fmla="*/ 4550433 h 7072723"/>
              <a:gd name="connsiteX93" fmla="*/ 4499632 w 11841919"/>
              <a:gd name="connsiteY93" fmla="*/ 117358 h 7072723"/>
              <a:gd name="connsiteX94" fmla="*/ 4660316 w 11841919"/>
              <a:gd name="connsiteY94" fmla="*/ 50800 h 7072723"/>
              <a:gd name="connsiteX95" fmla="*/ 5585324 w 11841919"/>
              <a:gd name="connsiteY95" fmla="*/ 0 h 7072723"/>
              <a:gd name="connsiteX96" fmla="*/ 5746009 w 11841919"/>
              <a:gd name="connsiteY96" fmla="*/ 66558 h 7072723"/>
              <a:gd name="connsiteX97" fmla="*/ 5746009 w 11841919"/>
              <a:gd name="connsiteY97" fmla="*/ 387926 h 7072723"/>
              <a:gd name="connsiteX98" fmla="*/ 1047279 w 11841919"/>
              <a:gd name="connsiteY98" fmla="*/ 5086656 h 7072723"/>
              <a:gd name="connsiteX99" fmla="*/ 725911 w 11841919"/>
              <a:gd name="connsiteY99" fmla="*/ 5086656 h 7072723"/>
              <a:gd name="connsiteX100" fmla="*/ 725911 w 11841919"/>
              <a:gd name="connsiteY100" fmla="*/ 4765287 h 7072723"/>
              <a:gd name="connsiteX101" fmla="*/ 5424639 w 11841919"/>
              <a:gd name="connsiteY101" fmla="*/ 66558 h 7072723"/>
              <a:gd name="connsiteX102" fmla="*/ 5585324 w 11841919"/>
              <a:gd name="connsiteY102" fmla="*/ 0 h 7072723"/>
              <a:gd name="connsiteX0" fmla="*/ 7061699 w 11756353"/>
              <a:gd name="connsiteY0" fmla="*/ 5427269 h 7072723"/>
              <a:gd name="connsiteX1" fmla="*/ 7136236 w 11756353"/>
              <a:gd name="connsiteY1" fmla="*/ 5509281 h 7072723"/>
              <a:gd name="connsiteX2" fmla="*/ 7365417 w 11756353"/>
              <a:gd name="connsiteY2" fmla="*/ 5717575 h 7072723"/>
              <a:gd name="connsiteX3" fmla="*/ 7393289 w 11756353"/>
              <a:gd name="connsiteY3" fmla="*/ 5738417 h 7072723"/>
              <a:gd name="connsiteX4" fmla="*/ 7022700 w 11756353"/>
              <a:gd name="connsiteY4" fmla="*/ 6109006 h 7072723"/>
              <a:gd name="connsiteX5" fmla="*/ 6701331 w 11756353"/>
              <a:gd name="connsiteY5" fmla="*/ 6109006 h 7072723"/>
              <a:gd name="connsiteX6" fmla="*/ 6701331 w 11756353"/>
              <a:gd name="connsiteY6" fmla="*/ 5787637 h 7072723"/>
              <a:gd name="connsiteX7" fmla="*/ 7061699 w 11756353"/>
              <a:gd name="connsiteY7" fmla="*/ 5427269 h 7072723"/>
              <a:gd name="connsiteX8" fmla="*/ 6688898 w 11756353"/>
              <a:gd name="connsiteY8" fmla="*/ 4943984 h 7072723"/>
              <a:gd name="connsiteX9" fmla="*/ 6742159 w 11756353"/>
              <a:gd name="connsiteY9" fmla="*/ 5031655 h 7072723"/>
              <a:gd name="connsiteX10" fmla="*/ 6927943 w 11756353"/>
              <a:gd name="connsiteY10" fmla="*/ 5280101 h 7072723"/>
              <a:gd name="connsiteX11" fmla="*/ 6960118 w 11756353"/>
              <a:gd name="connsiteY11" fmla="*/ 5315502 h 7072723"/>
              <a:gd name="connsiteX12" fmla="*/ 5855194 w 11756353"/>
              <a:gd name="connsiteY12" fmla="*/ 6420425 h 7072723"/>
              <a:gd name="connsiteX13" fmla="*/ 5533825 w 11756353"/>
              <a:gd name="connsiteY13" fmla="*/ 6420425 h 7072723"/>
              <a:gd name="connsiteX14" fmla="*/ 5533825 w 11756353"/>
              <a:gd name="connsiteY14" fmla="*/ 6099056 h 7072723"/>
              <a:gd name="connsiteX15" fmla="*/ 6688898 w 11756353"/>
              <a:gd name="connsiteY15" fmla="*/ 4943984 h 7072723"/>
              <a:gd name="connsiteX16" fmla="*/ 6400541 w 11756353"/>
              <a:gd name="connsiteY16" fmla="*/ 4363059 h 7072723"/>
              <a:gd name="connsiteX17" fmla="*/ 6444608 w 11756353"/>
              <a:gd name="connsiteY17" fmla="*/ 4483458 h 7072723"/>
              <a:gd name="connsiteX18" fmla="*/ 6580507 w 11756353"/>
              <a:gd name="connsiteY18" fmla="*/ 4765567 h 7072723"/>
              <a:gd name="connsiteX19" fmla="*/ 6603282 w 11756353"/>
              <a:gd name="connsiteY19" fmla="*/ 4803056 h 7072723"/>
              <a:gd name="connsiteX20" fmla="*/ 4868999 w 11756353"/>
              <a:gd name="connsiteY20" fmla="*/ 6537339 h 7072723"/>
              <a:gd name="connsiteX21" fmla="*/ 4547629 w 11756353"/>
              <a:gd name="connsiteY21" fmla="*/ 6537339 h 7072723"/>
              <a:gd name="connsiteX22" fmla="*/ 4547629 w 11756353"/>
              <a:gd name="connsiteY22" fmla="*/ 6215970 h 7072723"/>
              <a:gd name="connsiteX23" fmla="*/ 6400541 w 11756353"/>
              <a:gd name="connsiteY23" fmla="*/ 4363059 h 7072723"/>
              <a:gd name="connsiteX24" fmla="*/ 6224109 w 11756353"/>
              <a:gd name="connsiteY24" fmla="*/ 3665036 h 7072723"/>
              <a:gd name="connsiteX25" fmla="*/ 6256560 w 11756353"/>
              <a:gd name="connsiteY25" fmla="*/ 3877668 h 7072723"/>
              <a:gd name="connsiteX26" fmla="*/ 6336085 w 11756353"/>
              <a:gd name="connsiteY26" fmla="*/ 4186951 h 7072723"/>
              <a:gd name="connsiteX27" fmla="*/ 6338455 w 11756353"/>
              <a:gd name="connsiteY27" fmla="*/ 4193427 h 7072723"/>
              <a:gd name="connsiteX28" fmla="*/ 3698522 w 11756353"/>
              <a:gd name="connsiteY28" fmla="*/ 6833359 h 7072723"/>
              <a:gd name="connsiteX29" fmla="*/ 3377155 w 11756353"/>
              <a:gd name="connsiteY29" fmla="*/ 6833359 h 7072723"/>
              <a:gd name="connsiteX30" fmla="*/ 3377155 w 11756353"/>
              <a:gd name="connsiteY30" fmla="*/ 6511990 h 7072723"/>
              <a:gd name="connsiteX31" fmla="*/ 6224109 w 11756353"/>
              <a:gd name="connsiteY31" fmla="*/ 3665036 h 7072723"/>
              <a:gd name="connsiteX32" fmla="*/ 6224730 w 11756353"/>
              <a:gd name="connsiteY32" fmla="*/ 2785416 h 7072723"/>
              <a:gd name="connsiteX33" fmla="*/ 6207656 w 11756353"/>
              <a:gd name="connsiteY33" fmla="*/ 2897293 h 7072723"/>
              <a:gd name="connsiteX34" fmla="*/ 6190994 w 11756353"/>
              <a:gd name="connsiteY34" fmla="*/ 3227262 h 7072723"/>
              <a:gd name="connsiteX35" fmla="*/ 6202272 w 11756353"/>
              <a:gd name="connsiteY35" fmla="*/ 3450612 h 7072723"/>
              <a:gd name="connsiteX36" fmla="*/ 2646717 w 11756353"/>
              <a:gd name="connsiteY36" fmla="*/ 7006166 h 7072723"/>
              <a:gd name="connsiteX37" fmla="*/ 2325349 w 11756353"/>
              <a:gd name="connsiteY37" fmla="*/ 7006166 h 7072723"/>
              <a:gd name="connsiteX38" fmla="*/ 2325349 w 11756353"/>
              <a:gd name="connsiteY38" fmla="*/ 6684797 h 7072723"/>
              <a:gd name="connsiteX39" fmla="*/ 6224730 w 11756353"/>
              <a:gd name="connsiteY39" fmla="*/ 2785416 h 7072723"/>
              <a:gd name="connsiteX40" fmla="*/ 6442127 w 11756353"/>
              <a:gd name="connsiteY40" fmla="*/ 1778000 h 7072723"/>
              <a:gd name="connsiteX41" fmla="*/ 6527639 w 11756353"/>
              <a:gd name="connsiteY41" fmla="*/ 1794640 h 7072723"/>
              <a:gd name="connsiteX42" fmla="*/ 6529201 w 11756353"/>
              <a:gd name="connsiteY42" fmla="*/ 1795461 h 7072723"/>
              <a:gd name="connsiteX43" fmla="*/ 6444608 w 11756353"/>
              <a:gd name="connsiteY43" fmla="*/ 1971066 h 7072723"/>
              <a:gd name="connsiteX44" fmla="*/ 6336085 w 11756353"/>
              <a:gd name="connsiteY44" fmla="*/ 2267573 h 7072723"/>
              <a:gd name="connsiteX45" fmla="*/ 6278946 w 11756353"/>
              <a:gd name="connsiteY45" fmla="*/ 2489793 h 7072723"/>
              <a:gd name="connsiteX46" fmla="*/ 1833512 w 11756353"/>
              <a:gd name="connsiteY46" fmla="*/ 6935227 h 7072723"/>
              <a:gd name="connsiteX47" fmla="*/ 1512143 w 11756353"/>
              <a:gd name="connsiteY47" fmla="*/ 6935227 h 7072723"/>
              <a:gd name="connsiteX48" fmla="*/ 1512143 w 11756353"/>
              <a:gd name="connsiteY48" fmla="*/ 6613858 h 7072723"/>
              <a:gd name="connsiteX49" fmla="*/ 6281443 w 11756353"/>
              <a:gd name="connsiteY49" fmla="*/ 1844558 h 7072723"/>
              <a:gd name="connsiteX50" fmla="*/ 6442127 w 11756353"/>
              <a:gd name="connsiteY50" fmla="*/ 1778000 h 7072723"/>
              <a:gd name="connsiteX51" fmla="*/ 1917115 w 11756353"/>
              <a:gd name="connsiteY51" fmla="*/ 1053647 h 7072723"/>
              <a:gd name="connsiteX52" fmla="*/ 2077799 w 11756353"/>
              <a:gd name="connsiteY52" fmla="*/ 1120204 h 7072723"/>
              <a:gd name="connsiteX53" fmla="*/ 2077799 w 11756353"/>
              <a:gd name="connsiteY53" fmla="*/ 1441573 h 7072723"/>
              <a:gd name="connsiteX54" fmla="*/ 921098 w 11756353"/>
              <a:gd name="connsiteY54" fmla="*/ 2598275 h 7072723"/>
              <a:gd name="connsiteX55" fmla="*/ 599729 w 11756353"/>
              <a:gd name="connsiteY55" fmla="*/ 2598275 h 7072723"/>
              <a:gd name="connsiteX56" fmla="*/ 599729 w 11756353"/>
              <a:gd name="connsiteY56" fmla="*/ 2276906 h 7072723"/>
              <a:gd name="connsiteX57" fmla="*/ 1756431 w 11756353"/>
              <a:gd name="connsiteY57" fmla="*/ 1120204 h 7072723"/>
              <a:gd name="connsiteX58" fmla="*/ 1917115 w 11756353"/>
              <a:gd name="connsiteY58" fmla="*/ 1053647 h 7072723"/>
              <a:gd name="connsiteX59" fmla="*/ 11725472 w 11756353"/>
              <a:gd name="connsiteY59" fmla="*/ 972968 h 7072723"/>
              <a:gd name="connsiteX60" fmla="*/ 11756353 w 11756353"/>
              <a:gd name="connsiteY60" fmla="*/ 989218 h 7072723"/>
              <a:gd name="connsiteX61" fmla="*/ 11725472 w 11756353"/>
              <a:gd name="connsiteY61" fmla="*/ 972968 h 7072723"/>
              <a:gd name="connsiteX62" fmla="*/ 5572624 w 11756353"/>
              <a:gd name="connsiteY62" fmla="*/ 889000 h 7072723"/>
              <a:gd name="connsiteX63" fmla="*/ 5733309 w 11756353"/>
              <a:gd name="connsiteY63" fmla="*/ 955558 h 7072723"/>
              <a:gd name="connsiteX64" fmla="*/ 5733309 w 11756353"/>
              <a:gd name="connsiteY64" fmla="*/ 1276926 h 7072723"/>
              <a:gd name="connsiteX65" fmla="*/ 691679 w 11756353"/>
              <a:gd name="connsiteY65" fmla="*/ 6318556 h 7072723"/>
              <a:gd name="connsiteX66" fmla="*/ 370311 w 11756353"/>
              <a:gd name="connsiteY66" fmla="*/ 6318556 h 7072723"/>
              <a:gd name="connsiteX67" fmla="*/ 370311 w 11756353"/>
              <a:gd name="connsiteY67" fmla="*/ 5997187 h 7072723"/>
              <a:gd name="connsiteX68" fmla="*/ 5411940 w 11756353"/>
              <a:gd name="connsiteY68" fmla="*/ 955558 h 7072723"/>
              <a:gd name="connsiteX69" fmla="*/ 5572624 w 11756353"/>
              <a:gd name="connsiteY69" fmla="*/ 889000 h 7072723"/>
              <a:gd name="connsiteX70" fmla="*/ 6520609 w 11756353"/>
              <a:gd name="connsiteY70" fmla="*/ 812800 h 7072723"/>
              <a:gd name="connsiteX71" fmla="*/ 6681293 w 11756353"/>
              <a:gd name="connsiteY71" fmla="*/ 879357 h 7072723"/>
              <a:gd name="connsiteX72" fmla="*/ 6681293 w 11756353"/>
              <a:gd name="connsiteY72" fmla="*/ 1200726 h 7072723"/>
              <a:gd name="connsiteX73" fmla="*/ 1773014 w 11756353"/>
              <a:gd name="connsiteY73" fmla="*/ 6109006 h 7072723"/>
              <a:gd name="connsiteX74" fmla="*/ 1451645 w 11756353"/>
              <a:gd name="connsiteY74" fmla="*/ 6109006 h 7072723"/>
              <a:gd name="connsiteX75" fmla="*/ 1451645 w 11756353"/>
              <a:gd name="connsiteY75" fmla="*/ 5787637 h 7072723"/>
              <a:gd name="connsiteX76" fmla="*/ 6359924 w 11756353"/>
              <a:gd name="connsiteY76" fmla="*/ 879357 h 7072723"/>
              <a:gd name="connsiteX77" fmla="*/ 6520609 w 11756353"/>
              <a:gd name="connsiteY77" fmla="*/ 812800 h 7072723"/>
              <a:gd name="connsiteX78" fmla="*/ 3149016 w 11756353"/>
              <a:gd name="connsiteY78" fmla="*/ 685801 h 7072723"/>
              <a:gd name="connsiteX79" fmla="*/ 3309700 w 11756353"/>
              <a:gd name="connsiteY79" fmla="*/ 752358 h 7072723"/>
              <a:gd name="connsiteX80" fmla="*/ 3309700 w 11756353"/>
              <a:gd name="connsiteY80" fmla="*/ 1073727 h 7072723"/>
              <a:gd name="connsiteX81" fmla="*/ 819725 w 11756353"/>
              <a:gd name="connsiteY81" fmla="*/ 3563702 h 7072723"/>
              <a:gd name="connsiteX82" fmla="*/ 498357 w 11756353"/>
              <a:gd name="connsiteY82" fmla="*/ 3563702 h 7072723"/>
              <a:gd name="connsiteX83" fmla="*/ 498357 w 11756353"/>
              <a:gd name="connsiteY83" fmla="*/ 3242333 h 7072723"/>
              <a:gd name="connsiteX84" fmla="*/ 2988331 w 11756353"/>
              <a:gd name="connsiteY84" fmla="*/ 752358 h 7072723"/>
              <a:gd name="connsiteX85" fmla="*/ 3149016 w 11756353"/>
              <a:gd name="connsiteY85" fmla="*/ 685801 h 7072723"/>
              <a:gd name="connsiteX86" fmla="*/ 4660316 w 11756353"/>
              <a:gd name="connsiteY86" fmla="*/ 50800 h 7072723"/>
              <a:gd name="connsiteX87" fmla="*/ 4821001 w 11756353"/>
              <a:gd name="connsiteY87" fmla="*/ 117358 h 7072723"/>
              <a:gd name="connsiteX88" fmla="*/ 4821001 w 11756353"/>
              <a:gd name="connsiteY88" fmla="*/ 438726 h 7072723"/>
              <a:gd name="connsiteX89" fmla="*/ 387926 w 11756353"/>
              <a:gd name="connsiteY89" fmla="*/ 4871802 h 7072723"/>
              <a:gd name="connsiteX90" fmla="*/ 66558 w 11756353"/>
              <a:gd name="connsiteY90" fmla="*/ 4871802 h 7072723"/>
              <a:gd name="connsiteX91" fmla="*/ 66558 w 11756353"/>
              <a:gd name="connsiteY91" fmla="*/ 4550433 h 7072723"/>
              <a:gd name="connsiteX92" fmla="*/ 4499632 w 11756353"/>
              <a:gd name="connsiteY92" fmla="*/ 117358 h 7072723"/>
              <a:gd name="connsiteX93" fmla="*/ 4660316 w 11756353"/>
              <a:gd name="connsiteY93" fmla="*/ 50800 h 7072723"/>
              <a:gd name="connsiteX94" fmla="*/ 5585324 w 11756353"/>
              <a:gd name="connsiteY94" fmla="*/ 0 h 7072723"/>
              <a:gd name="connsiteX95" fmla="*/ 5746009 w 11756353"/>
              <a:gd name="connsiteY95" fmla="*/ 66558 h 7072723"/>
              <a:gd name="connsiteX96" fmla="*/ 5746009 w 11756353"/>
              <a:gd name="connsiteY96" fmla="*/ 387926 h 7072723"/>
              <a:gd name="connsiteX97" fmla="*/ 1047279 w 11756353"/>
              <a:gd name="connsiteY97" fmla="*/ 5086656 h 7072723"/>
              <a:gd name="connsiteX98" fmla="*/ 725911 w 11756353"/>
              <a:gd name="connsiteY98" fmla="*/ 5086656 h 7072723"/>
              <a:gd name="connsiteX99" fmla="*/ 725911 w 11756353"/>
              <a:gd name="connsiteY99" fmla="*/ 4765287 h 7072723"/>
              <a:gd name="connsiteX100" fmla="*/ 5424639 w 11756353"/>
              <a:gd name="connsiteY100" fmla="*/ 66558 h 7072723"/>
              <a:gd name="connsiteX101" fmla="*/ 5585324 w 11756353"/>
              <a:gd name="connsiteY101" fmla="*/ 0 h 7072723"/>
              <a:gd name="connsiteX0" fmla="*/ 7061699 w 7393289"/>
              <a:gd name="connsiteY0" fmla="*/ 5427269 h 7072723"/>
              <a:gd name="connsiteX1" fmla="*/ 7136236 w 7393289"/>
              <a:gd name="connsiteY1" fmla="*/ 5509281 h 7072723"/>
              <a:gd name="connsiteX2" fmla="*/ 7365417 w 7393289"/>
              <a:gd name="connsiteY2" fmla="*/ 5717575 h 7072723"/>
              <a:gd name="connsiteX3" fmla="*/ 7393289 w 7393289"/>
              <a:gd name="connsiteY3" fmla="*/ 5738417 h 7072723"/>
              <a:gd name="connsiteX4" fmla="*/ 7022700 w 7393289"/>
              <a:gd name="connsiteY4" fmla="*/ 6109006 h 7072723"/>
              <a:gd name="connsiteX5" fmla="*/ 6701331 w 7393289"/>
              <a:gd name="connsiteY5" fmla="*/ 6109006 h 7072723"/>
              <a:gd name="connsiteX6" fmla="*/ 6701331 w 7393289"/>
              <a:gd name="connsiteY6" fmla="*/ 5787637 h 7072723"/>
              <a:gd name="connsiteX7" fmla="*/ 7061699 w 7393289"/>
              <a:gd name="connsiteY7" fmla="*/ 5427269 h 7072723"/>
              <a:gd name="connsiteX8" fmla="*/ 6688898 w 7393289"/>
              <a:gd name="connsiteY8" fmla="*/ 4943984 h 7072723"/>
              <a:gd name="connsiteX9" fmla="*/ 6742159 w 7393289"/>
              <a:gd name="connsiteY9" fmla="*/ 5031655 h 7072723"/>
              <a:gd name="connsiteX10" fmla="*/ 6927943 w 7393289"/>
              <a:gd name="connsiteY10" fmla="*/ 5280101 h 7072723"/>
              <a:gd name="connsiteX11" fmla="*/ 6960118 w 7393289"/>
              <a:gd name="connsiteY11" fmla="*/ 5315502 h 7072723"/>
              <a:gd name="connsiteX12" fmla="*/ 5855194 w 7393289"/>
              <a:gd name="connsiteY12" fmla="*/ 6420425 h 7072723"/>
              <a:gd name="connsiteX13" fmla="*/ 5533825 w 7393289"/>
              <a:gd name="connsiteY13" fmla="*/ 6420425 h 7072723"/>
              <a:gd name="connsiteX14" fmla="*/ 5533825 w 7393289"/>
              <a:gd name="connsiteY14" fmla="*/ 6099056 h 7072723"/>
              <a:gd name="connsiteX15" fmla="*/ 6688898 w 7393289"/>
              <a:gd name="connsiteY15" fmla="*/ 4943984 h 7072723"/>
              <a:gd name="connsiteX16" fmla="*/ 6400541 w 7393289"/>
              <a:gd name="connsiteY16" fmla="*/ 4363059 h 7072723"/>
              <a:gd name="connsiteX17" fmla="*/ 6444608 w 7393289"/>
              <a:gd name="connsiteY17" fmla="*/ 4483458 h 7072723"/>
              <a:gd name="connsiteX18" fmla="*/ 6580507 w 7393289"/>
              <a:gd name="connsiteY18" fmla="*/ 4765567 h 7072723"/>
              <a:gd name="connsiteX19" fmla="*/ 6603282 w 7393289"/>
              <a:gd name="connsiteY19" fmla="*/ 4803056 h 7072723"/>
              <a:gd name="connsiteX20" fmla="*/ 4868999 w 7393289"/>
              <a:gd name="connsiteY20" fmla="*/ 6537339 h 7072723"/>
              <a:gd name="connsiteX21" fmla="*/ 4547629 w 7393289"/>
              <a:gd name="connsiteY21" fmla="*/ 6537339 h 7072723"/>
              <a:gd name="connsiteX22" fmla="*/ 4547629 w 7393289"/>
              <a:gd name="connsiteY22" fmla="*/ 6215970 h 7072723"/>
              <a:gd name="connsiteX23" fmla="*/ 6400541 w 7393289"/>
              <a:gd name="connsiteY23" fmla="*/ 4363059 h 7072723"/>
              <a:gd name="connsiteX24" fmla="*/ 6224109 w 7393289"/>
              <a:gd name="connsiteY24" fmla="*/ 3665036 h 7072723"/>
              <a:gd name="connsiteX25" fmla="*/ 6256560 w 7393289"/>
              <a:gd name="connsiteY25" fmla="*/ 3877668 h 7072723"/>
              <a:gd name="connsiteX26" fmla="*/ 6336085 w 7393289"/>
              <a:gd name="connsiteY26" fmla="*/ 4186951 h 7072723"/>
              <a:gd name="connsiteX27" fmla="*/ 6338455 w 7393289"/>
              <a:gd name="connsiteY27" fmla="*/ 4193427 h 7072723"/>
              <a:gd name="connsiteX28" fmla="*/ 3698522 w 7393289"/>
              <a:gd name="connsiteY28" fmla="*/ 6833359 h 7072723"/>
              <a:gd name="connsiteX29" fmla="*/ 3377155 w 7393289"/>
              <a:gd name="connsiteY29" fmla="*/ 6833359 h 7072723"/>
              <a:gd name="connsiteX30" fmla="*/ 3377155 w 7393289"/>
              <a:gd name="connsiteY30" fmla="*/ 6511990 h 7072723"/>
              <a:gd name="connsiteX31" fmla="*/ 6224109 w 7393289"/>
              <a:gd name="connsiteY31" fmla="*/ 3665036 h 7072723"/>
              <a:gd name="connsiteX32" fmla="*/ 6224730 w 7393289"/>
              <a:gd name="connsiteY32" fmla="*/ 2785416 h 7072723"/>
              <a:gd name="connsiteX33" fmla="*/ 6207656 w 7393289"/>
              <a:gd name="connsiteY33" fmla="*/ 2897293 h 7072723"/>
              <a:gd name="connsiteX34" fmla="*/ 6190994 w 7393289"/>
              <a:gd name="connsiteY34" fmla="*/ 3227262 h 7072723"/>
              <a:gd name="connsiteX35" fmla="*/ 6202272 w 7393289"/>
              <a:gd name="connsiteY35" fmla="*/ 3450612 h 7072723"/>
              <a:gd name="connsiteX36" fmla="*/ 2646717 w 7393289"/>
              <a:gd name="connsiteY36" fmla="*/ 7006166 h 7072723"/>
              <a:gd name="connsiteX37" fmla="*/ 2325349 w 7393289"/>
              <a:gd name="connsiteY37" fmla="*/ 7006166 h 7072723"/>
              <a:gd name="connsiteX38" fmla="*/ 2325349 w 7393289"/>
              <a:gd name="connsiteY38" fmla="*/ 6684797 h 7072723"/>
              <a:gd name="connsiteX39" fmla="*/ 6224730 w 7393289"/>
              <a:gd name="connsiteY39" fmla="*/ 2785416 h 7072723"/>
              <a:gd name="connsiteX40" fmla="*/ 6442127 w 7393289"/>
              <a:gd name="connsiteY40" fmla="*/ 1778000 h 7072723"/>
              <a:gd name="connsiteX41" fmla="*/ 6527639 w 7393289"/>
              <a:gd name="connsiteY41" fmla="*/ 1794640 h 7072723"/>
              <a:gd name="connsiteX42" fmla="*/ 6529201 w 7393289"/>
              <a:gd name="connsiteY42" fmla="*/ 1795461 h 7072723"/>
              <a:gd name="connsiteX43" fmla="*/ 6444608 w 7393289"/>
              <a:gd name="connsiteY43" fmla="*/ 1971066 h 7072723"/>
              <a:gd name="connsiteX44" fmla="*/ 6336085 w 7393289"/>
              <a:gd name="connsiteY44" fmla="*/ 2267573 h 7072723"/>
              <a:gd name="connsiteX45" fmla="*/ 6278946 w 7393289"/>
              <a:gd name="connsiteY45" fmla="*/ 2489793 h 7072723"/>
              <a:gd name="connsiteX46" fmla="*/ 1833512 w 7393289"/>
              <a:gd name="connsiteY46" fmla="*/ 6935227 h 7072723"/>
              <a:gd name="connsiteX47" fmla="*/ 1512143 w 7393289"/>
              <a:gd name="connsiteY47" fmla="*/ 6935227 h 7072723"/>
              <a:gd name="connsiteX48" fmla="*/ 1512143 w 7393289"/>
              <a:gd name="connsiteY48" fmla="*/ 6613858 h 7072723"/>
              <a:gd name="connsiteX49" fmla="*/ 6281443 w 7393289"/>
              <a:gd name="connsiteY49" fmla="*/ 1844558 h 7072723"/>
              <a:gd name="connsiteX50" fmla="*/ 6442127 w 7393289"/>
              <a:gd name="connsiteY50" fmla="*/ 1778000 h 7072723"/>
              <a:gd name="connsiteX51" fmla="*/ 1917115 w 7393289"/>
              <a:gd name="connsiteY51" fmla="*/ 1053647 h 7072723"/>
              <a:gd name="connsiteX52" fmla="*/ 2077799 w 7393289"/>
              <a:gd name="connsiteY52" fmla="*/ 1120204 h 7072723"/>
              <a:gd name="connsiteX53" fmla="*/ 2077799 w 7393289"/>
              <a:gd name="connsiteY53" fmla="*/ 1441573 h 7072723"/>
              <a:gd name="connsiteX54" fmla="*/ 921098 w 7393289"/>
              <a:gd name="connsiteY54" fmla="*/ 2598275 h 7072723"/>
              <a:gd name="connsiteX55" fmla="*/ 599729 w 7393289"/>
              <a:gd name="connsiteY55" fmla="*/ 2598275 h 7072723"/>
              <a:gd name="connsiteX56" fmla="*/ 599729 w 7393289"/>
              <a:gd name="connsiteY56" fmla="*/ 2276906 h 7072723"/>
              <a:gd name="connsiteX57" fmla="*/ 1756431 w 7393289"/>
              <a:gd name="connsiteY57" fmla="*/ 1120204 h 7072723"/>
              <a:gd name="connsiteX58" fmla="*/ 1917115 w 7393289"/>
              <a:gd name="connsiteY58" fmla="*/ 1053647 h 7072723"/>
              <a:gd name="connsiteX59" fmla="*/ 5572624 w 7393289"/>
              <a:gd name="connsiteY59" fmla="*/ 889000 h 7072723"/>
              <a:gd name="connsiteX60" fmla="*/ 5733309 w 7393289"/>
              <a:gd name="connsiteY60" fmla="*/ 955558 h 7072723"/>
              <a:gd name="connsiteX61" fmla="*/ 5733309 w 7393289"/>
              <a:gd name="connsiteY61" fmla="*/ 1276926 h 7072723"/>
              <a:gd name="connsiteX62" fmla="*/ 691679 w 7393289"/>
              <a:gd name="connsiteY62" fmla="*/ 6318556 h 7072723"/>
              <a:gd name="connsiteX63" fmla="*/ 370311 w 7393289"/>
              <a:gd name="connsiteY63" fmla="*/ 6318556 h 7072723"/>
              <a:gd name="connsiteX64" fmla="*/ 370311 w 7393289"/>
              <a:gd name="connsiteY64" fmla="*/ 5997187 h 7072723"/>
              <a:gd name="connsiteX65" fmla="*/ 5411940 w 7393289"/>
              <a:gd name="connsiteY65" fmla="*/ 955558 h 7072723"/>
              <a:gd name="connsiteX66" fmla="*/ 5572624 w 7393289"/>
              <a:gd name="connsiteY66" fmla="*/ 889000 h 7072723"/>
              <a:gd name="connsiteX67" fmla="*/ 6520609 w 7393289"/>
              <a:gd name="connsiteY67" fmla="*/ 812800 h 7072723"/>
              <a:gd name="connsiteX68" fmla="*/ 6681293 w 7393289"/>
              <a:gd name="connsiteY68" fmla="*/ 879357 h 7072723"/>
              <a:gd name="connsiteX69" fmla="*/ 6681293 w 7393289"/>
              <a:gd name="connsiteY69" fmla="*/ 1200726 h 7072723"/>
              <a:gd name="connsiteX70" fmla="*/ 1773014 w 7393289"/>
              <a:gd name="connsiteY70" fmla="*/ 6109006 h 7072723"/>
              <a:gd name="connsiteX71" fmla="*/ 1451645 w 7393289"/>
              <a:gd name="connsiteY71" fmla="*/ 6109006 h 7072723"/>
              <a:gd name="connsiteX72" fmla="*/ 1451645 w 7393289"/>
              <a:gd name="connsiteY72" fmla="*/ 5787637 h 7072723"/>
              <a:gd name="connsiteX73" fmla="*/ 6359924 w 7393289"/>
              <a:gd name="connsiteY73" fmla="*/ 879357 h 7072723"/>
              <a:gd name="connsiteX74" fmla="*/ 6520609 w 7393289"/>
              <a:gd name="connsiteY74" fmla="*/ 812800 h 7072723"/>
              <a:gd name="connsiteX75" fmla="*/ 3149016 w 7393289"/>
              <a:gd name="connsiteY75" fmla="*/ 685801 h 7072723"/>
              <a:gd name="connsiteX76" fmla="*/ 3309700 w 7393289"/>
              <a:gd name="connsiteY76" fmla="*/ 752358 h 7072723"/>
              <a:gd name="connsiteX77" fmla="*/ 3309700 w 7393289"/>
              <a:gd name="connsiteY77" fmla="*/ 1073727 h 7072723"/>
              <a:gd name="connsiteX78" fmla="*/ 819725 w 7393289"/>
              <a:gd name="connsiteY78" fmla="*/ 3563702 h 7072723"/>
              <a:gd name="connsiteX79" fmla="*/ 498357 w 7393289"/>
              <a:gd name="connsiteY79" fmla="*/ 3563702 h 7072723"/>
              <a:gd name="connsiteX80" fmla="*/ 498357 w 7393289"/>
              <a:gd name="connsiteY80" fmla="*/ 3242333 h 7072723"/>
              <a:gd name="connsiteX81" fmla="*/ 2988331 w 7393289"/>
              <a:gd name="connsiteY81" fmla="*/ 752358 h 7072723"/>
              <a:gd name="connsiteX82" fmla="*/ 3149016 w 7393289"/>
              <a:gd name="connsiteY82" fmla="*/ 685801 h 7072723"/>
              <a:gd name="connsiteX83" fmla="*/ 4660316 w 7393289"/>
              <a:gd name="connsiteY83" fmla="*/ 50800 h 7072723"/>
              <a:gd name="connsiteX84" fmla="*/ 4821001 w 7393289"/>
              <a:gd name="connsiteY84" fmla="*/ 117358 h 7072723"/>
              <a:gd name="connsiteX85" fmla="*/ 4821001 w 7393289"/>
              <a:gd name="connsiteY85" fmla="*/ 438726 h 7072723"/>
              <a:gd name="connsiteX86" fmla="*/ 387926 w 7393289"/>
              <a:gd name="connsiteY86" fmla="*/ 4871802 h 7072723"/>
              <a:gd name="connsiteX87" fmla="*/ 66558 w 7393289"/>
              <a:gd name="connsiteY87" fmla="*/ 4871802 h 7072723"/>
              <a:gd name="connsiteX88" fmla="*/ 66558 w 7393289"/>
              <a:gd name="connsiteY88" fmla="*/ 4550433 h 7072723"/>
              <a:gd name="connsiteX89" fmla="*/ 4499632 w 7393289"/>
              <a:gd name="connsiteY89" fmla="*/ 117358 h 7072723"/>
              <a:gd name="connsiteX90" fmla="*/ 4660316 w 7393289"/>
              <a:gd name="connsiteY90" fmla="*/ 50800 h 7072723"/>
              <a:gd name="connsiteX91" fmla="*/ 5585324 w 7393289"/>
              <a:gd name="connsiteY91" fmla="*/ 0 h 7072723"/>
              <a:gd name="connsiteX92" fmla="*/ 5746009 w 7393289"/>
              <a:gd name="connsiteY92" fmla="*/ 66558 h 7072723"/>
              <a:gd name="connsiteX93" fmla="*/ 5746009 w 7393289"/>
              <a:gd name="connsiteY93" fmla="*/ 387926 h 7072723"/>
              <a:gd name="connsiteX94" fmla="*/ 1047279 w 7393289"/>
              <a:gd name="connsiteY94" fmla="*/ 5086656 h 7072723"/>
              <a:gd name="connsiteX95" fmla="*/ 725911 w 7393289"/>
              <a:gd name="connsiteY95" fmla="*/ 5086656 h 7072723"/>
              <a:gd name="connsiteX96" fmla="*/ 725911 w 7393289"/>
              <a:gd name="connsiteY96" fmla="*/ 4765287 h 7072723"/>
              <a:gd name="connsiteX97" fmla="*/ 5424639 w 7393289"/>
              <a:gd name="connsiteY97" fmla="*/ 66558 h 7072723"/>
              <a:gd name="connsiteX98" fmla="*/ 5585324 w 7393289"/>
              <a:gd name="connsiteY98" fmla="*/ 0 h 707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393289" h="7072723">
                <a:moveTo>
                  <a:pt x="7061699" y="5427269"/>
                </a:moveTo>
                <a:lnTo>
                  <a:pt x="7136236" y="5509281"/>
                </a:lnTo>
                <a:cubicBezTo>
                  <a:pt x="7209239" y="5582284"/>
                  <a:pt x="7285722" y="5651805"/>
                  <a:pt x="7365417" y="5717575"/>
                </a:cubicBezTo>
                <a:lnTo>
                  <a:pt x="7393289" y="5738417"/>
                </a:lnTo>
                <a:lnTo>
                  <a:pt x="7022700" y="6109006"/>
                </a:lnTo>
                <a:cubicBezTo>
                  <a:pt x="6933956" y="6197749"/>
                  <a:pt x="6790074" y="6197749"/>
                  <a:pt x="6701331" y="6109006"/>
                </a:cubicBezTo>
                <a:cubicBezTo>
                  <a:pt x="6612588" y="6020263"/>
                  <a:pt x="6612588" y="5876381"/>
                  <a:pt x="6701331" y="5787637"/>
                </a:cubicBezTo>
                <a:lnTo>
                  <a:pt x="7061699" y="5427269"/>
                </a:lnTo>
                <a:close/>
                <a:moveTo>
                  <a:pt x="6688898" y="4943984"/>
                </a:moveTo>
                <a:lnTo>
                  <a:pt x="6742159" y="5031655"/>
                </a:lnTo>
                <a:cubicBezTo>
                  <a:pt x="6800155" y="5117501"/>
                  <a:pt x="6862173" y="5200406"/>
                  <a:pt x="6927943" y="5280101"/>
                </a:cubicBezTo>
                <a:lnTo>
                  <a:pt x="6960118" y="5315502"/>
                </a:lnTo>
                <a:lnTo>
                  <a:pt x="5855194" y="6420425"/>
                </a:lnTo>
                <a:cubicBezTo>
                  <a:pt x="5766451" y="6509168"/>
                  <a:pt x="5622570" y="6509168"/>
                  <a:pt x="5533825" y="6420425"/>
                </a:cubicBezTo>
                <a:cubicBezTo>
                  <a:pt x="5445083" y="6331682"/>
                  <a:pt x="5445083" y="6187800"/>
                  <a:pt x="5533825" y="6099056"/>
                </a:cubicBezTo>
                <a:lnTo>
                  <a:pt x="6688898" y="4943984"/>
                </a:lnTo>
                <a:close/>
                <a:moveTo>
                  <a:pt x="6400541" y="4363059"/>
                </a:moveTo>
                <a:lnTo>
                  <a:pt x="6444608" y="4483458"/>
                </a:lnTo>
                <a:cubicBezTo>
                  <a:pt x="6485435" y="4579984"/>
                  <a:pt x="6530824" y="4674111"/>
                  <a:pt x="6580507" y="4765567"/>
                </a:cubicBezTo>
                <a:lnTo>
                  <a:pt x="6603282" y="4803056"/>
                </a:lnTo>
                <a:lnTo>
                  <a:pt x="4868999" y="6537339"/>
                </a:lnTo>
                <a:cubicBezTo>
                  <a:pt x="4780255" y="6626082"/>
                  <a:pt x="4636373" y="6626082"/>
                  <a:pt x="4547629" y="6537339"/>
                </a:cubicBezTo>
                <a:cubicBezTo>
                  <a:pt x="4458886" y="6448596"/>
                  <a:pt x="4458886" y="6304714"/>
                  <a:pt x="4547629" y="6215970"/>
                </a:cubicBezTo>
                <a:lnTo>
                  <a:pt x="6400541" y="4363059"/>
                </a:lnTo>
                <a:close/>
                <a:moveTo>
                  <a:pt x="6224109" y="3665036"/>
                </a:moveTo>
                <a:lnTo>
                  <a:pt x="6256560" y="3877668"/>
                </a:lnTo>
                <a:cubicBezTo>
                  <a:pt x="6278055" y="3982712"/>
                  <a:pt x="6304653" y="4085896"/>
                  <a:pt x="6336085" y="4186951"/>
                </a:cubicBezTo>
                <a:lnTo>
                  <a:pt x="6338455" y="4193427"/>
                </a:lnTo>
                <a:lnTo>
                  <a:pt x="3698522" y="6833359"/>
                </a:lnTo>
                <a:cubicBezTo>
                  <a:pt x="3609780" y="6922102"/>
                  <a:pt x="3465898" y="6922102"/>
                  <a:pt x="3377155" y="6833359"/>
                </a:cubicBezTo>
                <a:cubicBezTo>
                  <a:pt x="3288412" y="6744616"/>
                  <a:pt x="3288412" y="6600734"/>
                  <a:pt x="3377155" y="6511990"/>
                </a:cubicBezTo>
                <a:lnTo>
                  <a:pt x="6224109" y="3665036"/>
                </a:lnTo>
                <a:close/>
                <a:moveTo>
                  <a:pt x="6224730" y="2785416"/>
                </a:moveTo>
                <a:lnTo>
                  <a:pt x="6207656" y="2897293"/>
                </a:lnTo>
                <a:cubicBezTo>
                  <a:pt x="6196638" y="3005785"/>
                  <a:pt x="6190994" y="3115864"/>
                  <a:pt x="6190994" y="3227262"/>
                </a:cubicBezTo>
                <a:lnTo>
                  <a:pt x="6202272" y="3450612"/>
                </a:lnTo>
                <a:lnTo>
                  <a:pt x="2646717" y="7006166"/>
                </a:lnTo>
                <a:cubicBezTo>
                  <a:pt x="2557974" y="7094909"/>
                  <a:pt x="2414092" y="7094909"/>
                  <a:pt x="2325349" y="7006166"/>
                </a:cubicBezTo>
                <a:cubicBezTo>
                  <a:pt x="2236605" y="6917423"/>
                  <a:pt x="2236605" y="6773541"/>
                  <a:pt x="2325349" y="6684797"/>
                </a:cubicBezTo>
                <a:lnTo>
                  <a:pt x="6224730" y="2785416"/>
                </a:lnTo>
                <a:close/>
                <a:moveTo>
                  <a:pt x="6442127" y="1778000"/>
                </a:moveTo>
                <a:cubicBezTo>
                  <a:pt x="6471206" y="1778000"/>
                  <a:pt x="6500284" y="1783547"/>
                  <a:pt x="6527639" y="1794640"/>
                </a:cubicBezTo>
                <a:lnTo>
                  <a:pt x="6529201" y="1795461"/>
                </a:lnTo>
                <a:lnTo>
                  <a:pt x="6444608" y="1971066"/>
                </a:lnTo>
                <a:cubicBezTo>
                  <a:pt x="6403781" y="2067592"/>
                  <a:pt x="6367516" y="2166518"/>
                  <a:pt x="6336085" y="2267573"/>
                </a:cubicBezTo>
                <a:lnTo>
                  <a:pt x="6278946" y="2489793"/>
                </a:lnTo>
                <a:lnTo>
                  <a:pt x="1833512" y="6935227"/>
                </a:lnTo>
                <a:cubicBezTo>
                  <a:pt x="1744769" y="7023970"/>
                  <a:pt x="1600886" y="7023970"/>
                  <a:pt x="1512143" y="6935227"/>
                </a:cubicBezTo>
                <a:cubicBezTo>
                  <a:pt x="1423400" y="6846484"/>
                  <a:pt x="1423400" y="6702602"/>
                  <a:pt x="1512143" y="6613858"/>
                </a:cubicBezTo>
                <a:lnTo>
                  <a:pt x="6281443" y="1844558"/>
                </a:lnTo>
                <a:cubicBezTo>
                  <a:pt x="6325815" y="1800186"/>
                  <a:pt x="6383971" y="1778000"/>
                  <a:pt x="6442127" y="1778000"/>
                </a:cubicBezTo>
                <a:close/>
                <a:moveTo>
                  <a:pt x="1917115" y="1053647"/>
                </a:moveTo>
                <a:cubicBezTo>
                  <a:pt x="1975271" y="1053647"/>
                  <a:pt x="2033428" y="1075833"/>
                  <a:pt x="2077799" y="1120204"/>
                </a:cubicBezTo>
                <a:cubicBezTo>
                  <a:pt x="2166543" y="1208948"/>
                  <a:pt x="2166543" y="1352830"/>
                  <a:pt x="2077799" y="1441573"/>
                </a:cubicBezTo>
                <a:lnTo>
                  <a:pt x="921098" y="2598275"/>
                </a:lnTo>
                <a:cubicBezTo>
                  <a:pt x="832354" y="2687018"/>
                  <a:pt x="688473" y="2687018"/>
                  <a:pt x="599729" y="2598275"/>
                </a:cubicBezTo>
                <a:cubicBezTo>
                  <a:pt x="510986" y="2509531"/>
                  <a:pt x="510986" y="2365649"/>
                  <a:pt x="599729" y="2276906"/>
                </a:cubicBezTo>
                <a:lnTo>
                  <a:pt x="1756431" y="1120204"/>
                </a:lnTo>
                <a:cubicBezTo>
                  <a:pt x="1800802" y="1075833"/>
                  <a:pt x="1858958" y="1053647"/>
                  <a:pt x="1917115" y="1053647"/>
                </a:cubicBezTo>
                <a:close/>
                <a:moveTo>
                  <a:pt x="5572624" y="889000"/>
                </a:moveTo>
                <a:cubicBezTo>
                  <a:pt x="5630781" y="889000"/>
                  <a:pt x="5688937" y="911186"/>
                  <a:pt x="5733309" y="955558"/>
                </a:cubicBezTo>
                <a:cubicBezTo>
                  <a:pt x="5822051" y="1044301"/>
                  <a:pt x="5822051" y="1188183"/>
                  <a:pt x="5733309" y="1276926"/>
                </a:cubicBezTo>
                <a:lnTo>
                  <a:pt x="691679" y="6318556"/>
                </a:lnTo>
                <a:cubicBezTo>
                  <a:pt x="602936" y="6407299"/>
                  <a:pt x="459054" y="6407299"/>
                  <a:pt x="370311" y="6318556"/>
                </a:cubicBezTo>
                <a:cubicBezTo>
                  <a:pt x="281567" y="6229813"/>
                  <a:pt x="281567" y="6085931"/>
                  <a:pt x="370311" y="5997187"/>
                </a:cubicBezTo>
                <a:lnTo>
                  <a:pt x="5411940" y="955558"/>
                </a:lnTo>
                <a:cubicBezTo>
                  <a:pt x="5456312" y="911186"/>
                  <a:pt x="5514468" y="889000"/>
                  <a:pt x="5572624" y="889000"/>
                </a:cubicBezTo>
                <a:close/>
                <a:moveTo>
                  <a:pt x="6520609" y="812800"/>
                </a:moveTo>
                <a:cubicBezTo>
                  <a:pt x="6578765" y="812800"/>
                  <a:pt x="6636922" y="834986"/>
                  <a:pt x="6681293" y="879357"/>
                </a:cubicBezTo>
                <a:cubicBezTo>
                  <a:pt x="6770036" y="968100"/>
                  <a:pt x="6770036" y="1111983"/>
                  <a:pt x="6681293" y="1200726"/>
                </a:cubicBezTo>
                <a:lnTo>
                  <a:pt x="1773014" y="6109006"/>
                </a:lnTo>
                <a:cubicBezTo>
                  <a:pt x="1684271" y="6197749"/>
                  <a:pt x="1540389" y="6197749"/>
                  <a:pt x="1451645" y="6109006"/>
                </a:cubicBezTo>
                <a:cubicBezTo>
                  <a:pt x="1362902" y="6020262"/>
                  <a:pt x="1362902" y="5876380"/>
                  <a:pt x="1451645" y="5787637"/>
                </a:cubicBezTo>
                <a:lnTo>
                  <a:pt x="6359924" y="879357"/>
                </a:lnTo>
                <a:cubicBezTo>
                  <a:pt x="6404296" y="834986"/>
                  <a:pt x="6462453" y="812800"/>
                  <a:pt x="6520609" y="812800"/>
                </a:cubicBezTo>
                <a:close/>
                <a:moveTo>
                  <a:pt x="3149016" y="685801"/>
                </a:moveTo>
                <a:cubicBezTo>
                  <a:pt x="3207172" y="685801"/>
                  <a:pt x="3265328" y="707987"/>
                  <a:pt x="3309700" y="752358"/>
                </a:cubicBezTo>
                <a:cubicBezTo>
                  <a:pt x="3398443" y="841102"/>
                  <a:pt x="3398443" y="984984"/>
                  <a:pt x="3309700" y="1073727"/>
                </a:cubicBezTo>
                <a:lnTo>
                  <a:pt x="819725" y="3563702"/>
                </a:lnTo>
                <a:cubicBezTo>
                  <a:pt x="730982" y="3652445"/>
                  <a:pt x="587100" y="3652445"/>
                  <a:pt x="498357" y="3563702"/>
                </a:cubicBezTo>
                <a:cubicBezTo>
                  <a:pt x="409613" y="3474958"/>
                  <a:pt x="409613" y="3331077"/>
                  <a:pt x="498357" y="3242333"/>
                </a:cubicBezTo>
                <a:lnTo>
                  <a:pt x="2988331" y="752358"/>
                </a:lnTo>
                <a:cubicBezTo>
                  <a:pt x="3032703" y="707987"/>
                  <a:pt x="3090859" y="685801"/>
                  <a:pt x="3149016" y="685801"/>
                </a:cubicBezTo>
                <a:close/>
                <a:moveTo>
                  <a:pt x="4660316" y="50800"/>
                </a:moveTo>
                <a:cubicBezTo>
                  <a:pt x="4718473" y="50800"/>
                  <a:pt x="4776629" y="72986"/>
                  <a:pt x="4821001" y="117358"/>
                </a:cubicBezTo>
                <a:cubicBezTo>
                  <a:pt x="4909744" y="206101"/>
                  <a:pt x="4909744" y="349983"/>
                  <a:pt x="4821001" y="438726"/>
                </a:cubicBezTo>
                <a:lnTo>
                  <a:pt x="387926" y="4871802"/>
                </a:lnTo>
                <a:cubicBezTo>
                  <a:pt x="299183" y="4960545"/>
                  <a:pt x="155301" y="4960545"/>
                  <a:pt x="66558" y="4871802"/>
                </a:cubicBezTo>
                <a:cubicBezTo>
                  <a:pt x="-22186" y="4783058"/>
                  <a:pt x="-22186" y="4639176"/>
                  <a:pt x="66558" y="4550433"/>
                </a:cubicBezTo>
                <a:lnTo>
                  <a:pt x="4499632" y="117358"/>
                </a:lnTo>
                <a:cubicBezTo>
                  <a:pt x="4544004" y="72986"/>
                  <a:pt x="4602162" y="50800"/>
                  <a:pt x="4660316" y="50800"/>
                </a:cubicBezTo>
                <a:close/>
                <a:moveTo>
                  <a:pt x="5585324" y="0"/>
                </a:moveTo>
                <a:cubicBezTo>
                  <a:pt x="5643481" y="0"/>
                  <a:pt x="5701637" y="22186"/>
                  <a:pt x="5746009" y="66558"/>
                </a:cubicBezTo>
                <a:cubicBezTo>
                  <a:pt x="5834751" y="155301"/>
                  <a:pt x="5834751" y="299183"/>
                  <a:pt x="5746009" y="387926"/>
                </a:cubicBezTo>
                <a:lnTo>
                  <a:pt x="1047279" y="5086656"/>
                </a:lnTo>
                <a:cubicBezTo>
                  <a:pt x="958536" y="5175399"/>
                  <a:pt x="814654" y="5175399"/>
                  <a:pt x="725911" y="5086656"/>
                </a:cubicBezTo>
                <a:cubicBezTo>
                  <a:pt x="637167" y="4997913"/>
                  <a:pt x="637167" y="4854030"/>
                  <a:pt x="725911" y="4765287"/>
                </a:cubicBezTo>
                <a:lnTo>
                  <a:pt x="5424639" y="66558"/>
                </a:lnTo>
                <a:cubicBezTo>
                  <a:pt x="5469011" y="22186"/>
                  <a:pt x="5527167" y="0"/>
                  <a:pt x="5585324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190189" y="1285103"/>
            <a:ext cx="7159103" cy="5943600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961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A80EA-4934-434E-AC5F-CE74D5A2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386121-BAA2-4F64-8D11-E85FFBEB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8EA66C-EB18-4BEC-9496-FC6992DF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172935-3DCE-4FCA-847E-3012ACFD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0F4107-A455-45DC-B7FA-3BF9809B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9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197E0-FE30-4863-BD39-AED35541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98787A-CF4A-4256-A73E-407B05642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10EA67-69FE-42F9-B856-3B7E5125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5A1C0-87F9-4A51-B02E-B4D20899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B30070-52AE-46DF-BE50-DEAD9AF9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3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436-7CC5-4C89-8CFA-27D8DF88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5E8C0-475B-4B78-BBE4-A62FB612F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A6560A-8A74-448B-8A9D-BBE3F62C2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33E31-1F4A-4608-8FF3-5DE27890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567005-F4C7-434C-BA9F-788CE2DF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797714-5B49-4A0F-A452-07B4CA73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4B1B3-63F3-40FA-8E3F-E362162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47F48F-611B-4A29-8A2B-6EED5D2D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91D97B-A49A-4F3C-AE2B-1EFF02BCE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425330-C06A-48F6-88D7-A4C235C2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884F38D-64ED-4762-89BF-EABFC6FE4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89E1734-6E08-4C56-88F3-C77D7AFE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59E74F-2606-411B-A0E7-A403EE44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035431-D9E2-46D7-B4EC-CAB4F07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03EF5-5217-4A0A-929A-761D8239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671500-412B-4116-BD50-EA226A0C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47D4D4-CCBF-4F3B-A078-72637B80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A33C24-56FA-49E8-98ED-8DA08CF1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0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54E1EB7-F179-481C-84A6-96CA9894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CB1276-0079-4FAB-8EFD-C97E68F0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5131F-8CD3-4E3C-8FCB-3305EFB0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4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F45FF-1C0B-4A75-80B9-0E6B6A0B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AC386-01F3-4928-AEBD-637579BE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748018-DAB8-446C-B92C-5D32430C1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AD9B65-D6FF-4F60-B347-556E2CD7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D72FCE-C75A-428F-AD56-6726B7D7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3E4DF-CA24-4E48-A9A1-3FAF49A2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0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40E5F-C3D2-4B60-BB02-15DC0190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C16046-588D-4725-B49C-8552CFE0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A24F76-28DB-4936-A666-B5ABF7BC6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812FB8-7699-41E5-9B29-C91F4EDE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C9CB75-876C-4EF5-872A-B0D14FDF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415862-725A-4B45-B035-C85E0401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15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A5F7A5C-334B-4ED9-9C03-6063B338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91F14C-0E7A-4D5F-88C7-B3AAC108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5FE794-3923-4A19-978E-6EEE44FD9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74499A-37AF-4582-A81B-327BDB60E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F9676B-3298-45A0-9931-DA4A1021B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7B10-C478-4238-A6C7-77A1DC9D3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2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hyperlink" Target="https://youtu.be/ZAlINgqVIz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Relationship Id="rId14" Type="http://schemas.openxmlformats.org/officeDocument/2006/relationships/hyperlink" Target="https://youtu.be/BU_vghC5yxQ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樹, 草, 室外, 公園 的圖片&#10;&#10;自動產生的描述">
            <a:extLst>
              <a:ext uri="{FF2B5EF4-FFF2-40B4-BE49-F238E27FC236}">
                <a16:creationId xmlns:a16="http://schemas.microsoft.com/office/drawing/2014/main" id="{A71F2763-0061-4532-9B45-6B8FBF22D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921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389702-7B10-4B69-9F3C-B2FB5FF3FA83}"/>
              </a:ext>
            </a:extLst>
          </p:cNvPr>
          <p:cNvSpPr/>
          <p:nvPr/>
        </p:nvSpPr>
        <p:spPr>
          <a:xfrm rot="2764666">
            <a:off x="6499872" y="1336563"/>
            <a:ext cx="1564770" cy="1544212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37C4DE-D51A-4D7E-AC97-2D7C069E8DEB}"/>
              </a:ext>
            </a:extLst>
          </p:cNvPr>
          <p:cNvSpPr/>
          <p:nvPr/>
        </p:nvSpPr>
        <p:spPr>
          <a:xfrm rot="2764666">
            <a:off x="6618095" y="1463451"/>
            <a:ext cx="1328021" cy="1290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3C8C598-569B-49DA-B492-9AAF6BAAB1E5}"/>
              </a:ext>
            </a:extLst>
          </p:cNvPr>
          <p:cNvSpPr txBox="1"/>
          <p:nvPr/>
        </p:nvSpPr>
        <p:spPr>
          <a:xfrm>
            <a:off x="7177788" y="1508502"/>
            <a:ext cx="468083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7200" b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自我介紹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F69B59E-E1A2-4FE6-BBE8-84F154528FB2}"/>
              </a:ext>
            </a:extLst>
          </p:cNvPr>
          <p:cNvGrpSpPr/>
          <p:nvPr/>
        </p:nvGrpSpPr>
        <p:grpSpPr>
          <a:xfrm>
            <a:off x="6488200" y="4371907"/>
            <a:ext cx="5703495" cy="1046869"/>
            <a:chOff x="6510122" y="3637263"/>
            <a:chExt cx="5703495" cy="1046869"/>
          </a:xfrm>
        </p:grpSpPr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090F5A66-CCE8-4C51-831F-A2A1DF7F59DC}"/>
                </a:ext>
              </a:extLst>
            </p:cNvPr>
            <p:cNvSpPr/>
            <p:nvPr/>
          </p:nvSpPr>
          <p:spPr>
            <a:xfrm>
              <a:off x="6510122" y="3993223"/>
              <a:ext cx="5703495" cy="448220"/>
            </a:xfrm>
            <a:prstGeom prst="rect">
              <a:avLst/>
            </a:prstGeom>
            <a:solidFill>
              <a:srgbClr val="09B79A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4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47EB5CDB-FF4B-4BBC-8993-DB3B828A9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99" y="3637263"/>
              <a:ext cx="313493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王鼎慈</a:t>
              </a:r>
              <a:endParaRPr lang="zh-CN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81C67A1B-8A5A-4F67-8A84-944F45A61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9990" y="3668469"/>
              <a:ext cx="313493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TW" altLang="en-US" sz="6000" b="1" dirty="0">
                  <a:solidFill>
                    <a:srgbClr val="078B7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王鼎慈</a:t>
              </a:r>
              <a:endParaRPr lang="zh-CN" altLang="en-US" sz="6000" b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9" name="Text Box 2">
            <a:extLst>
              <a:ext uri="{FF2B5EF4-FFF2-40B4-BE49-F238E27FC236}">
                <a16:creationId xmlns:a16="http://schemas.microsoft.com/office/drawing/2014/main" id="{A673EE53-B892-45A4-A80E-B4C87A9C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99" y="5884993"/>
            <a:ext cx="57034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台灣大學生物機電工程學系</a:t>
            </a:r>
            <a:endParaRPr lang="zh-CN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AB08D-FAB2-466A-9759-2EA33CC41ADD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545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0127B921-9A1F-42F1-9939-9918456D39B6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24542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D3B4295-AA93-4E84-841D-4DF64F5D3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168" y="537787"/>
            <a:ext cx="78893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TW" sz="3200" b="1" i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Oh~</a:t>
            </a:r>
            <a:r>
              <a:rPr lang="zh-TW" altLang="en-US" sz="3200" b="1" i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跌倒了 </a:t>
            </a:r>
            <a:r>
              <a:rPr lang="en-US" altLang="zh-TW" sz="3200" b="1" i="1" dirty="0">
                <a:solidFill>
                  <a:srgbClr val="078B7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基於影像處理的居家緊急事件識別</a:t>
            </a:r>
            <a:endParaRPr lang="zh-CN" altLang="ja-JP" sz="2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D28F70C-BD0D-4689-82D7-C31DA23905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" t="25306" r="-493" b="21658"/>
          <a:stretch/>
        </p:blipFill>
        <p:spPr>
          <a:xfrm>
            <a:off x="2580138" y="1535966"/>
            <a:ext cx="9206619" cy="3877406"/>
          </a:xfrm>
          <a:prstGeom prst="rect">
            <a:avLst/>
          </a:prstGeom>
        </p:spPr>
      </p:pic>
      <p:sp>
        <p:nvSpPr>
          <p:cNvPr id="33" name="TextBox 20">
            <a:extLst>
              <a:ext uri="{FF2B5EF4-FFF2-40B4-BE49-F238E27FC236}">
                <a16:creationId xmlns:a16="http://schemas.microsoft.com/office/drawing/2014/main" id="{80C37762-6E3F-4EA8-BC61-ABFC7D840D53}"/>
              </a:ext>
            </a:extLst>
          </p:cNvPr>
          <p:cNvSpPr txBox="1"/>
          <p:nvPr/>
        </p:nvSpPr>
        <p:spPr>
          <a:xfrm>
            <a:off x="3049168" y="5322034"/>
            <a:ext cx="8268558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光流分析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煙霧偵測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移動物追蹤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A1B4F-7CF8-4BF5-8DAF-2C847C81F138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0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C047-F1A1-6314-6DF6-CE5E59F5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A7DEDF71-C2C6-0B28-0F68-C140A2DCB962}"/>
              </a:ext>
            </a:extLst>
          </p:cNvPr>
          <p:cNvGrpSpPr>
            <a:grpSpLocks noChangeAspect="1"/>
          </p:cNvGrpSpPr>
          <p:nvPr/>
        </p:nvGrpSpPr>
        <p:grpSpPr>
          <a:xfrm>
            <a:off x="7873632" y="1132890"/>
            <a:ext cx="3930411" cy="3688167"/>
            <a:chOff x="2860696" y="121832"/>
            <a:chExt cx="6182588" cy="5801535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D97F9A4-3D96-3453-38C2-61A0E8ED3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0696" y="121832"/>
              <a:ext cx="6182588" cy="58015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70A28FD-06F2-B194-C050-8A8442F9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672" l="1695" r="97535">
                          <a14:foregroundMark x1="56703" y1="41544" x2="1695" y2="29064"/>
                          <a14:foregroundMark x1="7550" y1="52545" x2="20339" y2="52217"/>
                          <a14:foregroundMark x1="21880" y1="53038" x2="29892" y2="52874"/>
                          <a14:foregroundMark x1="47149" y1="52381" x2="57319" y2="51888"/>
                          <a14:foregroundMark x1="63790" y1="52545" x2="73035" y2="52545"/>
                          <a14:foregroundMark x1="75655" y1="54351" x2="66872" y2="53038"/>
                          <a14:foregroundMark x1="78274" y1="27258" x2="79199" y2="11330"/>
                          <a14:foregroundMark x1="81818" y1="10837" x2="81356" y2="328"/>
                          <a14:foregroundMark x1="45146" y1="65353" x2="18644" y2="62233"/>
                          <a14:foregroundMark x1="42681" y1="59278" x2="22034" y2="65517"/>
                          <a14:foregroundMark x1="30354" y1="58785" x2="18952" y2="62233"/>
                          <a14:foregroundMark x1="41140" y1="69787" x2="20493" y2="68144"/>
                          <a14:foregroundMark x1="13559" y1="57800" x2="15716" y2="67816"/>
                          <a14:foregroundMark x1="46995" y1="57471" x2="47920" y2="69130"/>
                          <a14:foregroundMark x1="51002" y1="59278" x2="57165" y2="67323"/>
                          <a14:foregroundMark x1="20647" y1="56322" x2="12943" y2="55337"/>
                          <a14:foregroundMark x1="37442" y1="77833" x2="44684" y2="76519"/>
                          <a14:foregroundMark x1="47304" y1="86371" x2="43451" y2="88013"/>
                          <a14:foregroundMark x1="30046" y1="93103" x2="35285" y2="94417"/>
                          <a14:foregroundMark x1="40678" y1="94089" x2="48382" y2="94417"/>
                          <a14:foregroundMark x1="55008" y1="94745" x2="60709" y2="97209"/>
                          <a14:foregroundMark x1="55932" y1="93103" x2="62096" y2="97044"/>
                          <a14:foregroundMark x1="69337" y1="84565" x2="66256" y2="91954"/>
                          <a14:foregroundMark x1="61941" y1="82266" x2="61633" y2="86535"/>
                          <a14:foregroundMark x1="65485" y1="81609" x2="70108" y2="85057"/>
                          <a14:foregroundMark x1="73652" y1="78654" x2="79507" y2="84729"/>
                          <a14:foregroundMark x1="79353" y1="73235" x2="84129" y2="77176"/>
                          <a14:foregroundMark x1="86595" y1="70936" x2="93066" y2="75862"/>
                          <a14:foregroundMark x1="94299" y1="72742" x2="97535" y2="81281"/>
                          <a14:foregroundMark x1="79969" y1="94417" x2="86441" y2="99672"/>
                          <a14:foregroundMark x1="88136" y1="84893" x2="92142" y2="91626"/>
                          <a14:foregroundMark x1="90909" y1="80788" x2="97072" y2="88998"/>
                          <a14:foregroundMark x1="89831" y1="95895" x2="92142" y2="97044"/>
                          <a14:foregroundMark x1="45146" y1="98686" x2="41757" y2="99015"/>
                          <a14:foregroundMark x1="37288" y1="97865" x2="29122" y2="97865"/>
                          <a14:backgroundMark x1="76579" y1="64204" x2="72419" y2="64860"/>
                          <a14:backgroundMark x1="64407" y1="62726" x2="63636" y2="60427"/>
                          <a14:backgroundMark x1="81048" y1="67980" x2="77658" y2="68309"/>
                          <a14:backgroundMark x1="61171" y1="61576" x2="59630" y2="59606"/>
                          <a14:backgroundMark x1="61479" y1="57307" x2="58860" y2="56814"/>
                          <a14:backgroundMark x1="56703" y1="56979" x2="55624" y2="56979"/>
                          <a14:backgroundMark x1="6163" y1="70772" x2="4931" y2="65846"/>
                          <a14:backgroundMark x1="85362" y1="47455" x2="84900" y2="50575"/>
                          <a14:backgroundMark x1="82897" y1="45649" x2="83205" y2="518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0696" y="121832"/>
              <a:ext cx="6182588" cy="58015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1116C7-7FB0-179A-AF53-68C9E9AC5247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D1A8F169-B834-E92F-6314-AD15837396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A8D7A5BE-97BB-3758-4CB0-19CF574159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E64A35E1-05CD-49AD-1611-350BB0009CCD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7FFC0B-D0D8-C164-1D72-49FC1BFF7F02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418CA9BB-9C39-8FDA-B110-0EB93ED97578}"/>
              </a:ext>
            </a:extLst>
          </p:cNvPr>
          <p:cNvSpPr/>
          <p:nvPr/>
        </p:nvSpPr>
        <p:spPr>
          <a:xfrm>
            <a:off x="-35023" y="24542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F1DA0-90FC-041E-5885-02120FC7CF20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73B0D6-DD2B-A3BA-198A-7B717E2C28A3}"/>
              </a:ext>
            </a:extLst>
          </p:cNvPr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DF0F2D-A51F-69A6-EF35-45F00BD84F4E}"/>
              </a:ext>
            </a:extLst>
          </p:cNvPr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6D665FD-6352-99DA-58BB-62FEDE2A2C19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CA410F73-64F8-FB9C-E8E7-A48D9A4593B4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FCC58A6D-7E7B-ECD1-AC48-F8DB66808114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9D9FC3EB-0DED-7512-693C-098A34C94867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4EB2C20-84B5-6979-47B8-3E1B097B7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9323E785-6209-F450-8C4B-916A40D1C678}"/>
              </a:ext>
            </a:extLst>
          </p:cNvPr>
          <p:cNvSpPr txBox="1"/>
          <p:nvPr/>
        </p:nvSpPr>
        <p:spPr>
          <a:xfrm>
            <a:off x="2724362" y="6004068"/>
            <a:ext cx="8268558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主機端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操作電腦藍芽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接收載板的訊號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FE71BF-A622-C698-2B6A-912CB6248F1B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11</a:t>
            </a:r>
            <a:endParaRPr kumimoji="1" lang="ja-JP" altLang="en-US" dirty="0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39AE679-C01C-2E99-0901-BF1AA881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808" y="552682"/>
            <a:ext cx="80659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運動感知</a:t>
            </a:r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無線操作之自製電玩手把</a:t>
            </a:r>
            <a:endParaRPr lang="zh-CN" altLang="ja-JP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E7714FA-64ED-E3C3-362F-A06A7606B36F}"/>
              </a:ext>
            </a:extLst>
          </p:cNvPr>
          <p:cNvGrpSpPr>
            <a:grpSpLocks noChangeAspect="1"/>
          </p:cNvGrpSpPr>
          <p:nvPr/>
        </p:nvGrpSpPr>
        <p:grpSpPr>
          <a:xfrm>
            <a:off x="2745435" y="1606469"/>
            <a:ext cx="3330521" cy="1461655"/>
            <a:chOff x="3054949" y="1159155"/>
            <a:chExt cx="6338282" cy="278166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FDE45A4-95AD-AF83-7C78-58D5EACA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4949" y="1248686"/>
              <a:ext cx="2914971" cy="269213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A48028E-9DD1-EFDB-BB48-63F124B6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6784" y="1573200"/>
              <a:ext cx="428685" cy="581106"/>
            </a:xfrm>
            <a:prstGeom prst="rect">
              <a:avLst/>
            </a:prstGeom>
          </p:spPr>
        </p:pic>
        <p:pic>
          <p:nvPicPr>
            <p:cNvPr id="1030" name="Picture 6" descr="TBB014】麵包板|奧斯丁國際有限公司OURSTEAM Internationl">
              <a:extLst>
                <a:ext uri="{FF2B5EF4-FFF2-40B4-BE49-F238E27FC236}">
                  <a16:creationId xmlns:a16="http://schemas.microsoft.com/office/drawing/2014/main" id="{CCB44DE3-5622-58DC-1759-22BC6A42E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631" y="1768124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313DC4B-D7B8-9C77-2FCB-CA41FC84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9920" y="2454250"/>
              <a:ext cx="1076769" cy="875113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EDF0946-AABD-174D-FD69-42E444471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4371" y="1159155"/>
              <a:ext cx="1649371" cy="1343932"/>
            </a:xfrm>
            <a:prstGeom prst="rect">
              <a:avLst/>
            </a:prstGeom>
          </p:spPr>
        </p:pic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1B96AB17-47DB-358E-FEA2-CE8DD3F5FA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0760" y="3153438"/>
            <a:ext cx="1875075" cy="187507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8BDC615-877E-D762-3CB7-1A3741D27295}"/>
              </a:ext>
            </a:extLst>
          </p:cNvPr>
          <p:cNvSpPr/>
          <p:nvPr/>
        </p:nvSpPr>
        <p:spPr>
          <a:xfrm>
            <a:off x="2660109" y="1471703"/>
            <a:ext cx="3435891" cy="3474114"/>
          </a:xfrm>
          <a:prstGeom prst="rect">
            <a:avLst/>
          </a:prstGeom>
          <a:noFill/>
          <a:ln w="38100">
            <a:solidFill>
              <a:srgbClr val="4454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2EDC0BE-188C-1B9F-1545-E4BC2C6FAA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4643" y="1503472"/>
            <a:ext cx="2095971" cy="2095971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76E959-EE5D-F555-1A98-64A018CF3B21}"/>
              </a:ext>
            </a:extLst>
          </p:cNvPr>
          <p:cNvSpPr txBox="1"/>
          <p:nvPr/>
        </p:nvSpPr>
        <p:spPr>
          <a:xfrm>
            <a:off x="5731767" y="2905603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藍芽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59AF8EE-D8AD-174F-4F60-A7023485A744}"/>
              </a:ext>
            </a:extLst>
          </p:cNvPr>
          <p:cNvSpPr txBox="1"/>
          <p:nvPr/>
        </p:nvSpPr>
        <p:spPr>
          <a:xfrm>
            <a:off x="6782839" y="3652889"/>
            <a:ext cx="118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自製雙人對戰遊戲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462CF82-94CC-7170-5485-0DDA063FB5CF}"/>
              </a:ext>
            </a:extLst>
          </p:cNvPr>
          <p:cNvSpPr txBox="1"/>
          <p:nvPr/>
        </p:nvSpPr>
        <p:spPr>
          <a:xfrm>
            <a:off x="4814944" y="3956770"/>
            <a:ext cx="128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Player1</a:t>
            </a:r>
          </a:p>
          <a:p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Player2</a:t>
            </a:r>
            <a:endParaRPr lang="zh-TW" altLang="en-US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E5CC5478-4C29-A074-1675-41B491C74903}"/>
              </a:ext>
            </a:extLst>
          </p:cNvPr>
          <p:cNvSpPr/>
          <p:nvPr/>
        </p:nvSpPr>
        <p:spPr>
          <a:xfrm>
            <a:off x="5599551" y="3268251"/>
            <a:ext cx="915670" cy="384638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3F28171-13FE-EA44-67F5-54A623A5FDA3}"/>
              </a:ext>
            </a:extLst>
          </p:cNvPr>
          <p:cNvSpPr txBox="1"/>
          <p:nvPr/>
        </p:nvSpPr>
        <p:spPr>
          <a:xfrm>
            <a:off x="9123360" y="4760914"/>
            <a:ext cx="16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實機演示情景</a:t>
            </a: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652E176-AA01-AC4A-474D-A3412697C5C0}"/>
              </a:ext>
            </a:extLst>
          </p:cNvPr>
          <p:cNvSpPr txBox="1"/>
          <p:nvPr/>
        </p:nvSpPr>
        <p:spPr>
          <a:xfrm>
            <a:off x="2724361" y="5356521"/>
            <a:ext cx="9079681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載板版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接收九軸、按鈕元件的訊號並藍芽傳輸至主機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1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0127B921-9A1F-42F1-9939-9918456D39B6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3359125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D3B4295-AA93-4E84-841D-4DF64F5D3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808" y="552682"/>
            <a:ext cx="806595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智能蘆筍生長監測系統</a:t>
            </a:r>
            <a:endParaRPr lang="en-US" altLang="zh-TW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中技社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創意競賽之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與農林漁牧 獲第三名</a:t>
            </a:r>
            <a:endParaRPr lang="en-US" altLang="zh-TW" sz="2800" b="1" dirty="0">
              <a:solidFill>
                <a:srgbClr val="576C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ja-JP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80C37762-6E3F-4EA8-BC61-ABFC7D840D53}"/>
              </a:ext>
            </a:extLst>
          </p:cNvPr>
          <p:cNvSpPr txBox="1"/>
          <p:nvPr/>
        </p:nvSpPr>
        <p:spPr>
          <a:xfrm>
            <a:off x="3049168" y="5322034"/>
            <a:ext cx="8921170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載具車樹梅派系統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使用者控制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Apps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手機連線載具車     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取像鏡頭</a:t>
            </a:r>
            <a:endParaRPr lang="zh-CN" altLang="en-US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A1B4F-7CF8-4BF5-8DAF-2C847C81F138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12</a:t>
            </a:r>
            <a:endParaRPr kumimoji="1" lang="ja-JP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B29F79-8D6B-934C-7D49-ABD83CC272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083"/>
          <a:stretch/>
        </p:blipFill>
        <p:spPr>
          <a:xfrm>
            <a:off x="2621451" y="1705936"/>
            <a:ext cx="4763954" cy="32861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EAEAB8-558B-B28F-F2CD-82850ADC7E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472"/>
          <a:stretch/>
        </p:blipFill>
        <p:spPr>
          <a:xfrm>
            <a:off x="7385405" y="1705936"/>
            <a:ext cx="4481013" cy="3323897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6B78A9FB-F643-2CF1-1B06-925EFA6B4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6AF6C7A-98AE-647C-5C46-070D3EBAE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2311" y="3949906"/>
            <a:ext cx="1124107" cy="11336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40DB44-B3C2-7053-FD9F-7CED4C7B84FC}"/>
              </a:ext>
            </a:extLst>
          </p:cNvPr>
          <p:cNvSpPr txBox="1"/>
          <p:nvPr/>
        </p:nvSpPr>
        <p:spPr>
          <a:xfrm>
            <a:off x="10742799" y="3179411"/>
            <a:ext cx="1176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展示影片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114987C-7D86-EA29-ECF3-4C134AC20E3E}"/>
              </a:ext>
            </a:extLst>
          </p:cNvPr>
          <p:cNvSpPr txBox="1"/>
          <p:nvPr/>
        </p:nvSpPr>
        <p:spPr>
          <a:xfrm>
            <a:off x="10743324" y="3498222"/>
            <a:ext cx="1123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hlinkClick r:id="rId9"/>
              </a:rPr>
              <a:t>https://youtu.be/ZAlINgqVIzI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02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0127B921-9A1F-42F1-9939-9918456D39B6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D73BA6C5-6427-4DB1-8FDE-798C950783AB}"/>
              </a:ext>
            </a:extLst>
          </p:cNvPr>
          <p:cNvSpPr/>
          <p:nvPr/>
        </p:nvSpPr>
        <p:spPr>
          <a:xfrm>
            <a:off x="-35023" y="33686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A1B4F-7CF8-4BF5-8DAF-2C847C81F138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13</a:t>
            </a:r>
            <a:endParaRPr kumimoji="1" lang="ja-JP" altLang="en-US" dirty="0"/>
          </a:p>
        </p:txBody>
      </p:sp>
      <p:sp>
        <p:nvSpPr>
          <p:cNvPr id="1107" name="TextBox 6">
            <a:extLst>
              <a:ext uri="{FF2B5EF4-FFF2-40B4-BE49-F238E27FC236}">
                <a16:creationId xmlns:a16="http://schemas.microsoft.com/office/drawing/2014/main" id="{D599271B-36C8-D3A3-0370-5567C593E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1111" name="TextBox 6">
            <a:extLst>
              <a:ext uri="{FF2B5EF4-FFF2-40B4-BE49-F238E27FC236}">
                <a16:creationId xmlns:a16="http://schemas.microsoft.com/office/drawing/2014/main" id="{87A6C8A7-D153-5B28-F398-0ABBD2C01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808" y="552682"/>
            <a:ext cx="80659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模型之茶菁影像分級系統</a:t>
            </a:r>
          </a:p>
          <a:p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碩士班畢業論文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/[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專利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]/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獲正瀚生技創新獎肯定</a:t>
            </a:r>
            <a:endParaRPr lang="zh-CN" altLang="ja-JP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19ECF5-08BF-D716-84B9-9A15BAE2C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0921" y="1941249"/>
            <a:ext cx="6209780" cy="42456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048A99-67F5-0ADD-A285-A505F5BBA2C7}"/>
              </a:ext>
            </a:extLst>
          </p:cNvPr>
          <p:cNvSpPr txBox="1"/>
          <p:nvPr/>
        </p:nvSpPr>
        <p:spPr>
          <a:xfrm>
            <a:off x="8732506" y="3588940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因應相鄰範圍的特徵做評估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F6E8AE-9151-247C-29DF-A3DACF66E6BB}"/>
              </a:ext>
            </a:extLst>
          </p:cNvPr>
          <p:cNvSpPr txBox="1"/>
          <p:nvPr/>
        </p:nvSpPr>
        <p:spPr>
          <a:xfrm>
            <a:off x="8732506" y="402984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考量輸入資訊之相對位置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B96DBB-F160-722D-9CFF-9D24AE673694}"/>
              </a:ext>
            </a:extLst>
          </p:cNvPr>
          <p:cNvSpPr txBox="1"/>
          <p:nvPr/>
        </p:nvSpPr>
        <p:spPr>
          <a:xfrm>
            <a:off x="8732506" y="4470747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辨識個別資訊後統合分級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6DB5BE-5208-6201-85E4-14DF2DC2C73D}"/>
              </a:ext>
            </a:extLst>
          </p:cNvPr>
          <p:cNvSpPr txBox="1"/>
          <p:nvPr/>
        </p:nvSpPr>
        <p:spPr>
          <a:xfrm>
            <a:off x="8410130" y="2347810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本研究使用的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模型可達以下效果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突破過去的困難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06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3F9C-7284-0D6C-11D0-7608D0B1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B19B8887-4525-9A19-01D4-B7AD7521B9C1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B357B7F7-EAF7-6072-C2C3-76BF0D844D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33D225C9-24E8-95CF-67AF-27D8941A1B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5B0D4F0-0297-34A6-F83F-C32FFD5039E5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47CFA3-4DD4-0D31-563E-7B4E94446968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F0B7DD47-9205-0EC9-27F1-2461DB14D5F6}"/>
              </a:ext>
            </a:extLst>
          </p:cNvPr>
          <p:cNvSpPr/>
          <p:nvPr/>
        </p:nvSpPr>
        <p:spPr>
          <a:xfrm>
            <a:off x="-35023" y="3368650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5705D-7147-8124-00D5-78017B2459B3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870B7C-5F02-E76A-0582-7D70C844510A}"/>
              </a:ext>
            </a:extLst>
          </p:cNvPr>
          <p:cNvSpPr/>
          <p:nvPr/>
        </p:nvSpPr>
        <p:spPr>
          <a:xfrm>
            <a:off x="245959" y="340722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E6F4FD-395A-ABB6-B7BE-90D63A291F52}"/>
              </a:ext>
            </a:extLst>
          </p:cNvPr>
          <p:cNvSpPr/>
          <p:nvPr/>
        </p:nvSpPr>
        <p:spPr>
          <a:xfrm>
            <a:off x="229517" y="2476940"/>
            <a:ext cx="1289456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5EED591-B1C5-1EBF-F197-8421FF704E34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3B963B6A-7F5E-C793-913A-FC8A5DFF308B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2B87D13D-6DA6-6135-0713-6B6794243A09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1942E3E7-EF94-FEAC-2091-568C664F5C51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C03121D-EED3-F11B-E298-384C05B41A52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ja-JP" altLang="en-US" dirty="0"/>
          </a:p>
        </p:txBody>
      </p:sp>
      <p:sp>
        <p:nvSpPr>
          <p:cNvPr id="1043" name="矩形 1042">
            <a:extLst>
              <a:ext uri="{FF2B5EF4-FFF2-40B4-BE49-F238E27FC236}">
                <a16:creationId xmlns:a16="http://schemas.microsoft.com/office/drawing/2014/main" id="{6BB2D3C3-4CCD-81CD-353A-0DB6BAF58194}"/>
              </a:ext>
            </a:extLst>
          </p:cNvPr>
          <p:cNvSpPr/>
          <p:nvPr/>
        </p:nvSpPr>
        <p:spPr>
          <a:xfrm>
            <a:off x="3374649" y="1778205"/>
            <a:ext cx="7288489" cy="3485688"/>
          </a:xfrm>
          <a:prstGeom prst="rect">
            <a:avLst/>
          </a:prstGeom>
          <a:solidFill>
            <a:srgbClr val="B0D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4" name="文字方塊 1043">
            <a:extLst>
              <a:ext uri="{FF2B5EF4-FFF2-40B4-BE49-F238E27FC236}">
                <a16:creationId xmlns:a16="http://schemas.microsoft.com/office/drawing/2014/main" id="{0C5C643E-DCA5-2F01-F43D-C8DAB1530AA5}"/>
              </a:ext>
            </a:extLst>
          </p:cNvPr>
          <p:cNvSpPr txBox="1"/>
          <p:nvPr/>
        </p:nvSpPr>
        <p:spPr>
          <a:xfrm>
            <a:off x="5957256" y="1844145"/>
            <a:ext cx="360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茶菁分級系統</a:t>
            </a:r>
          </a:p>
        </p:txBody>
      </p: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B983B94B-7BFD-58E8-F310-18C4A769C6B4}"/>
              </a:ext>
            </a:extLst>
          </p:cNvPr>
          <p:cNvGrpSpPr/>
          <p:nvPr/>
        </p:nvGrpSpPr>
        <p:grpSpPr>
          <a:xfrm>
            <a:off x="7411853" y="4393114"/>
            <a:ext cx="3068284" cy="789888"/>
            <a:chOff x="470019" y="2664769"/>
            <a:chExt cx="3068284" cy="789888"/>
          </a:xfrm>
        </p:grpSpPr>
        <p:sp>
          <p:nvSpPr>
            <p:cNvPr id="1046" name="矩形: 圓角 1045">
              <a:extLst>
                <a:ext uri="{FF2B5EF4-FFF2-40B4-BE49-F238E27FC236}">
                  <a16:creationId xmlns:a16="http://schemas.microsoft.com/office/drawing/2014/main" id="{F61D281A-1F22-7A47-D2AF-95C52680B7E4}"/>
                </a:ext>
              </a:extLst>
            </p:cNvPr>
            <p:cNvSpPr/>
            <p:nvPr/>
          </p:nvSpPr>
          <p:spPr>
            <a:xfrm>
              <a:off x="470019" y="2664769"/>
              <a:ext cx="3068284" cy="789888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47" name="群組 1046">
              <a:extLst>
                <a:ext uri="{FF2B5EF4-FFF2-40B4-BE49-F238E27FC236}">
                  <a16:creationId xmlns:a16="http://schemas.microsoft.com/office/drawing/2014/main" id="{7BC970D4-F7F6-8882-3D65-D3AA403253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000" y="2860315"/>
              <a:ext cx="529808" cy="362500"/>
              <a:chOff x="838200" y="1645949"/>
              <a:chExt cx="650081" cy="444789"/>
            </a:xfrm>
          </p:grpSpPr>
          <p:sp>
            <p:nvSpPr>
              <p:cNvPr id="1049" name="矩形: 圓角 1048">
                <a:extLst>
                  <a:ext uri="{FF2B5EF4-FFF2-40B4-BE49-F238E27FC236}">
                    <a16:creationId xmlns:a16="http://schemas.microsoft.com/office/drawing/2014/main" id="{F44EB965-56E3-1AFB-46CF-43F5E66A44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200" y="1645949"/>
                <a:ext cx="650081" cy="444789"/>
              </a:xfrm>
              <a:prstGeom prst="roundRect">
                <a:avLst>
                  <a:gd name="adj" fmla="val 6391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50" name="直線接點 1049">
                <a:extLst>
                  <a:ext uri="{FF2B5EF4-FFF2-40B4-BE49-F238E27FC236}">
                    <a16:creationId xmlns:a16="http://schemas.microsoft.com/office/drawing/2014/main" id="{22A47E01-C069-B704-A1F0-925F9CAFC91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38200" y="1811858"/>
                <a:ext cx="65008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流程圖: 接點 1050">
                <a:extLst>
                  <a:ext uri="{FF2B5EF4-FFF2-40B4-BE49-F238E27FC236}">
                    <a16:creationId xmlns:a16="http://schemas.microsoft.com/office/drawing/2014/main" id="{AC2A032A-13D8-489A-1864-76BD6E8110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904" y="1704630"/>
                <a:ext cx="44172" cy="441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2" name="流程圖: 接點 1051">
                <a:extLst>
                  <a:ext uri="{FF2B5EF4-FFF2-40B4-BE49-F238E27FC236}">
                    <a16:creationId xmlns:a16="http://schemas.microsoft.com/office/drawing/2014/main" id="{D6868CEB-C42A-A129-C385-12DC2AA8C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553" y="1704630"/>
                <a:ext cx="44172" cy="441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3" name="流程圖: 接點 1052">
                <a:extLst>
                  <a:ext uri="{FF2B5EF4-FFF2-40B4-BE49-F238E27FC236}">
                    <a16:creationId xmlns:a16="http://schemas.microsoft.com/office/drawing/2014/main" id="{118C8DAF-4664-7D73-A893-7487135A7E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8204" y="1704630"/>
                <a:ext cx="44172" cy="441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48" name="文字方塊 1047">
              <a:extLst>
                <a:ext uri="{FF2B5EF4-FFF2-40B4-BE49-F238E27FC236}">
                  <a16:creationId xmlns:a16="http://schemas.microsoft.com/office/drawing/2014/main" id="{ADF7FE92-6B97-B6EC-6213-A78D5720BF09}"/>
                </a:ext>
              </a:extLst>
            </p:cNvPr>
            <p:cNvSpPr txBox="1"/>
            <p:nvPr/>
          </p:nvSpPr>
          <p:spPr>
            <a:xfrm>
              <a:off x="1200127" y="2864743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茶菁資訊服務網頁</a:t>
              </a:r>
            </a:p>
          </p:txBody>
        </p:sp>
      </p:grpSp>
      <p:grpSp>
        <p:nvGrpSpPr>
          <p:cNvPr id="1054" name="群組 1053">
            <a:extLst>
              <a:ext uri="{FF2B5EF4-FFF2-40B4-BE49-F238E27FC236}">
                <a16:creationId xmlns:a16="http://schemas.microsoft.com/office/drawing/2014/main" id="{5D5C391B-C0B7-A3AD-E2B8-323703BDA963}"/>
              </a:ext>
            </a:extLst>
          </p:cNvPr>
          <p:cNvGrpSpPr/>
          <p:nvPr/>
        </p:nvGrpSpPr>
        <p:grpSpPr>
          <a:xfrm>
            <a:off x="3492341" y="4393114"/>
            <a:ext cx="3068284" cy="789888"/>
            <a:chOff x="1836975" y="4267547"/>
            <a:chExt cx="3068284" cy="789888"/>
          </a:xfrm>
        </p:grpSpPr>
        <p:sp>
          <p:nvSpPr>
            <p:cNvPr id="1055" name="矩形: 圓角 1054">
              <a:extLst>
                <a:ext uri="{FF2B5EF4-FFF2-40B4-BE49-F238E27FC236}">
                  <a16:creationId xmlns:a16="http://schemas.microsoft.com/office/drawing/2014/main" id="{73EA4C00-D0D0-87AC-8C8E-6AA36AD83A85}"/>
                </a:ext>
              </a:extLst>
            </p:cNvPr>
            <p:cNvSpPr/>
            <p:nvPr/>
          </p:nvSpPr>
          <p:spPr>
            <a:xfrm>
              <a:off x="1836975" y="4267547"/>
              <a:ext cx="3068284" cy="789888"/>
            </a:xfrm>
            <a:prstGeom prst="round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56" name="群組 1055">
              <a:extLst>
                <a:ext uri="{FF2B5EF4-FFF2-40B4-BE49-F238E27FC236}">
                  <a16:creationId xmlns:a16="http://schemas.microsoft.com/office/drawing/2014/main" id="{3E3F6AB0-4C44-6667-F6F8-ED3389B70C46}"/>
                </a:ext>
              </a:extLst>
            </p:cNvPr>
            <p:cNvGrpSpPr/>
            <p:nvPr/>
          </p:nvGrpSpPr>
          <p:grpSpPr>
            <a:xfrm>
              <a:off x="2034412" y="4378979"/>
              <a:ext cx="317491" cy="529520"/>
              <a:chOff x="4944750" y="3047749"/>
              <a:chExt cx="317491" cy="529520"/>
            </a:xfrm>
          </p:grpSpPr>
          <p:sp>
            <p:nvSpPr>
              <p:cNvPr id="1058" name="矩形: 圓角 1057">
                <a:extLst>
                  <a:ext uri="{FF2B5EF4-FFF2-40B4-BE49-F238E27FC236}">
                    <a16:creationId xmlns:a16="http://schemas.microsoft.com/office/drawing/2014/main" id="{50DCD5CD-392A-C0E4-EDD5-E80F9E7FD0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4750" y="3047749"/>
                <a:ext cx="317491" cy="365227"/>
              </a:xfrm>
              <a:prstGeom prst="roundRect">
                <a:avLst>
                  <a:gd name="adj" fmla="val 18993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9" name="梯形 1058">
                <a:extLst>
                  <a:ext uri="{FF2B5EF4-FFF2-40B4-BE49-F238E27FC236}">
                    <a16:creationId xmlns:a16="http://schemas.microsoft.com/office/drawing/2014/main" id="{D44FD872-CAB1-2A62-A8C0-4DB2A7D05500}"/>
                  </a:ext>
                </a:extLst>
              </p:cNvPr>
              <p:cNvSpPr/>
              <p:nvPr/>
            </p:nvSpPr>
            <p:spPr>
              <a:xfrm>
                <a:off x="4989051" y="3413338"/>
                <a:ext cx="228889" cy="163931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57" name="文字方塊 1056">
              <a:extLst>
                <a:ext uri="{FF2B5EF4-FFF2-40B4-BE49-F238E27FC236}">
                  <a16:creationId xmlns:a16="http://schemas.microsoft.com/office/drawing/2014/main" id="{C7D2E219-FACE-2C91-5490-C0A2719E7FC5}"/>
                </a:ext>
              </a:extLst>
            </p:cNvPr>
            <p:cNvSpPr txBox="1"/>
            <p:nvPr/>
          </p:nvSpPr>
          <p:spPr>
            <a:xfrm>
              <a:off x="2617511" y="4482518"/>
              <a:ext cx="2099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自動拍攝裝置</a:t>
              </a:r>
            </a:p>
          </p:txBody>
        </p:sp>
      </p:grpSp>
      <p:grpSp>
        <p:nvGrpSpPr>
          <p:cNvPr id="1060" name="群組 1059">
            <a:extLst>
              <a:ext uri="{FF2B5EF4-FFF2-40B4-BE49-F238E27FC236}">
                <a16:creationId xmlns:a16="http://schemas.microsoft.com/office/drawing/2014/main" id="{8B8AA70A-8A4B-34A1-CE29-5414F216EFD9}"/>
              </a:ext>
            </a:extLst>
          </p:cNvPr>
          <p:cNvGrpSpPr/>
          <p:nvPr/>
        </p:nvGrpSpPr>
        <p:grpSpPr>
          <a:xfrm>
            <a:off x="5436970" y="2387042"/>
            <a:ext cx="3068284" cy="789888"/>
            <a:chOff x="5029201" y="3533375"/>
            <a:chExt cx="3068284" cy="789888"/>
          </a:xfrm>
        </p:grpSpPr>
        <p:sp>
          <p:nvSpPr>
            <p:cNvPr id="1061" name="矩形: 圓角 1060">
              <a:extLst>
                <a:ext uri="{FF2B5EF4-FFF2-40B4-BE49-F238E27FC236}">
                  <a16:creationId xmlns:a16="http://schemas.microsoft.com/office/drawing/2014/main" id="{50B79D9F-0228-DC7D-26A7-E7578AE5DD8A}"/>
                </a:ext>
              </a:extLst>
            </p:cNvPr>
            <p:cNvSpPr/>
            <p:nvPr/>
          </p:nvSpPr>
          <p:spPr>
            <a:xfrm>
              <a:off x="5029201" y="3533375"/>
              <a:ext cx="3068284" cy="789888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62" name="圖片 1061">
              <a:extLst>
                <a:ext uri="{FF2B5EF4-FFF2-40B4-BE49-F238E27FC236}">
                  <a16:creationId xmlns:a16="http://schemas.microsoft.com/office/drawing/2014/main" id="{A26546FF-633B-9C62-2F49-369B8A696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4699" y="3606389"/>
              <a:ext cx="650853" cy="644358"/>
            </a:xfrm>
            <a:prstGeom prst="rect">
              <a:avLst/>
            </a:prstGeom>
          </p:spPr>
        </p:pic>
        <p:sp>
          <p:nvSpPr>
            <p:cNvPr id="1063" name="文字方塊 1062">
              <a:extLst>
                <a:ext uri="{FF2B5EF4-FFF2-40B4-BE49-F238E27FC236}">
                  <a16:creationId xmlns:a16="http://schemas.microsoft.com/office/drawing/2014/main" id="{A7265DCB-1D4B-C79F-D791-E41158E5457D}"/>
                </a:ext>
              </a:extLst>
            </p:cNvPr>
            <p:cNvSpPr txBox="1"/>
            <p:nvPr/>
          </p:nvSpPr>
          <p:spPr>
            <a:xfrm>
              <a:off x="5867995" y="3743902"/>
              <a:ext cx="2099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茶菁歷史資料庫</a:t>
              </a:r>
            </a:p>
          </p:txBody>
        </p:sp>
      </p:grpSp>
      <p:grpSp>
        <p:nvGrpSpPr>
          <p:cNvPr id="1064" name="群組 1063">
            <a:extLst>
              <a:ext uri="{FF2B5EF4-FFF2-40B4-BE49-F238E27FC236}">
                <a16:creationId xmlns:a16="http://schemas.microsoft.com/office/drawing/2014/main" id="{E6E98287-AAA8-E1A0-EFA9-DB5B83C7718C}"/>
              </a:ext>
            </a:extLst>
          </p:cNvPr>
          <p:cNvGrpSpPr/>
          <p:nvPr/>
        </p:nvGrpSpPr>
        <p:grpSpPr>
          <a:xfrm>
            <a:off x="5436970" y="3386386"/>
            <a:ext cx="3068284" cy="789888"/>
            <a:chOff x="7379376" y="4166647"/>
            <a:chExt cx="3068284" cy="789888"/>
          </a:xfrm>
        </p:grpSpPr>
        <p:sp>
          <p:nvSpPr>
            <p:cNvPr id="1065" name="矩形: 圓角 1064">
              <a:extLst>
                <a:ext uri="{FF2B5EF4-FFF2-40B4-BE49-F238E27FC236}">
                  <a16:creationId xmlns:a16="http://schemas.microsoft.com/office/drawing/2014/main" id="{BA417AB5-3085-3055-27A6-16E5B4323EE8}"/>
                </a:ext>
              </a:extLst>
            </p:cNvPr>
            <p:cNvSpPr/>
            <p:nvPr/>
          </p:nvSpPr>
          <p:spPr>
            <a:xfrm>
              <a:off x="7379376" y="4166647"/>
              <a:ext cx="3068284" cy="789888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66" name="圖片 1065">
              <a:extLst>
                <a:ext uri="{FF2B5EF4-FFF2-40B4-BE49-F238E27FC236}">
                  <a16:creationId xmlns:a16="http://schemas.microsoft.com/office/drawing/2014/main" id="{E603F075-187C-0E5C-1062-93B8E465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1968" y="4267547"/>
              <a:ext cx="588089" cy="588089"/>
            </a:xfrm>
            <a:prstGeom prst="rect">
              <a:avLst/>
            </a:prstGeom>
          </p:spPr>
        </p:pic>
        <p:sp>
          <p:nvSpPr>
            <p:cNvPr id="1067" name="文字方塊 1066">
              <a:extLst>
                <a:ext uri="{FF2B5EF4-FFF2-40B4-BE49-F238E27FC236}">
                  <a16:creationId xmlns:a16="http://schemas.microsoft.com/office/drawing/2014/main" id="{D02DF2CF-8278-C29C-4401-FBEAE1FC2ADA}"/>
                </a:ext>
              </a:extLst>
            </p:cNvPr>
            <p:cNvSpPr txBox="1"/>
            <p:nvPr/>
          </p:nvSpPr>
          <p:spPr>
            <a:xfrm>
              <a:off x="8244624" y="4376925"/>
              <a:ext cx="2099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AI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智慧辨識服務</a:t>
              </a: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1068" name="Picture 6" descr="中興製茶所">
            <a:extLst>
              <a:ext uri="{FF2B5EF4-FFF2-40B4-BE49-F238E27FC236}">
                <a16:creationId xmlns:a16="http://schemas.microsoft.com/office/drawing/2014/main" id="{A72B0B41-75D9-C095-7FAB-4BDE77399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9967" y="5351989"/>
            <a:ext cx="1055607" cy="9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文字方塊 1068">
            <a:extLst>
              <a:ext uri="{FF2B5EF4-FFF2-40B4-BE49-F238E27FC236}">
                <a16:creationId xmlns:a16="http://schemas.microsoft.com/office/drawing/2014/main" id="{98D08BA6-7723-2C56-BAEA-4EE9F2D10F90}"/>
              </a:ext>
            </a:extLst>
          </p:cNvPr>
          <p:cNvSpPr txBox="1"/>
          <p:nvPr/>
        </p:nvSpPr>
        <p:spPr>
          <a:xfrm>
            <a:off x="4246823" y="52304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輸送履帶</a:t>
            </a:r>
          </a:p>
        </p:txBody>
      </p:sp>
      <p:pic>
        <p:nvPicPr>
          <p:cNvPr id="1070" name="Picture 4" descr="绿茶素材免费下载- 觅知网">
            <a:extLst>
              <a:ext uri="{FF2B5EF4-FFF2-40B4-BE49-F238E27FC236}">
                <a16:creationId xmlns:a16="http://schemas.microsoft.com/office/drawing/2014/main" id="{2270E816-84B3-3A23-7960-B899CBF6E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9810" r="14808" b="18026"/>
          <a:stretch/>
        </p:blipFill>
        <p:spPr bwMode="auto">
          <a:xfrm>
            <a:off x="3955752" y="5512506"/>
            <a:ext cx="455397" cy="27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文字方塊 1070">
            <a:extLst>
              <a:ext uri="{FF2B5EF4-FFF2-40B4-BE49-F238E27FC236}">
                <a16:creationId xmlns:a16="http://schemas.microsoft.com/office/drawing/2014/main" id="{981E0CD3-B23A-4B93-38FB-06AD051FBB10}"/>
              </a:ext>
            </a:extLst>
          </p:cNvPr>
          <p:cNvSpPr txBox="1"/>
          <p:nvPr/>
        </p:nvSpPr>
        <p:spPr>
          <a:xfrm>
            <a:off x="4687613" y="23785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</a:t>
            </a:r>
          </a:p>
        </p:txBody>
      </p:sp>
      <p:sp>
        <p:nvSpPr>
          <p:cNvPr id="1072" name="箭號: 向下 1071">
            <a:extLst>
              <a:ext uri="{FF2B5EF4-FFF2-40B4-BE49-F238E27FC236}">
                <a16:creationId xmlns:a16="http://schemas.microsoft.com/office/drawing/2014/main" id="{988C753E-2274-1703-2A2D-8FFAE468EC6E}"/>
              </a:ext>
            </a:extLst>
          </p:cNvPr>
          <p:cNvSpPr/>
          <p:nvPr/>
        </p:nvSpPr>
        <p:spPr>
          <a:xfrm rot="10800000">
            <a:off x="4741761" y="5543841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3" name="文字方塊 1072">
            <a:extLst>
              <a:ext uri="{FF2B5EF4-FFF2-40B4-BE49-F238E27FC236}">
                <a16:creationId xmlns:a16="http://schemas.microsoft.com/office/drawing/2014/main" id="{14F9E92E-38CC-8C32-92B8-682D3069581E}"/>
              </a:ext>
            </a:extLst>
          </p:cNvPr>
          <p:cNvSpPr txBox="1"/>
          <p:nvPr/>
        </p:nvSpPr>
        <p:spPr>
          <a:xfrm>
            <a:off x="8650367" y="24217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</a:t>
            </a:r>
          </a:p>
        </p:txBody>
      </p:sp>
      <p:sp>
        <p:nvSpPr>
          <p:cNvPr id="1074" name="箭號: 向下 1073">
            <a:extLst>
              <a:ext uri="{FF2B5EF4-FFF2-40B4-BE49-F238E27FC236}">
                <a16:creationId xmlns:a16="http://schemas.microsoft.com/office/drawing/2014/main" id="{68134F92-04FF-EC4E-A94F-BA0A641CD204}"/>
              </a:ext>
            </a:extLst>
          </p:cNvPr>
          <p:cNvSpPr/>
          <p:nvPr/>
        </p:nvSpPr>
        <p:spPr>
          <a:xfrm rot="10800000">
            <a:off x="8842109" y="5536868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文字方塊 1074">
            <a:extLst>
              <a:ext uri="{FF2B5EF4-FFF2-40B4-BE49-F238E27FC236}">
                <a16:creationId xmlns:a16="http://schemas.microsoft.com/office/drawing/2014/main" id="{2F42AC74-C2D0-6C05-0B40-0D63B74B8323}"/>
              </a:ext>
            </a:extLst>
          </p:cNvPr>
          <p:cNvSpPr txBox="1"/>
          <p:nvPr/>
        </p:nvSpPr>
        <p:spPr>
          <a:xfrm>
            <a:off x="3960353" y="3785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自動辨識</a:t>
            </a:r>
          </a:p>
        </p:txBody>
      </p:sp>
      <p:sp>
        <p:nvSpPr>
          <p:cNvPr id="1076" name="文字方塊 1075">
            <a:extLst>
              <a:ext uri="{FF2B5EF4-FFF2-40B4-BE49-F238E27FC236}">
                <a16:creationId xmlns:a16="http://schemas.microsoft.com/office/drawing/2014/main" id="{37700E37-F9EB-2E23-C133-C5717E2DAEE5}"/>
              </a:ext>
            </a:extLst>
          </p:cNvPr>
          <p:cNvSpPr txBox="1"/>
          <p:nvPr/>
        </p:nvSpPr>
        <p:spPr>
          <a:xfrm>
            <a:off x="5308298" y="56296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茶廠端</a:t>
            </a:r>
          </a:p>
        </p:txBody>
      </p:sp>
      <p:pic>
        <p:nvPicPr>
          <p:cNvPr id="1077" name="圖片 1076">
            <a:extLst>
              <a:ext uri="{FF2B5EF4-FFF2-40B4-BE49-F238E27FC236}">
                <a16:creationId xmlns:a16="http://schemas.microsoft.com/office/drawing/2014/main" id="{69E4AF9F-F1C2-998D-C07C-7795554B4B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9155" y="5412946"/>
            <a:ext cx="698226" cy="698226"/>
          </a:xfrm>
          <a:prstGeom prst="rect">
            <a:avLst/>
          </a:prstGeom>
        </p:spPr>
      </p:pic>
      <p:cxnSp>
        <p:nvCxnSpPr>
          <p:cNvPr id="1078" name="接點: 肘形 1077">
            <a:extLst>
              <a:ext uri="{FF2B5EF4-FFF2-40B4-BE49-F238E27FC236}">
                <a16:creationId xmlns:a16="http://schemas.microsoft.com/office/drawing/2014/main" id="{5565E9CC-57A5-1AF8-0982-D7A00F4D995B}"/>
              </a:ext>
            </a:extLst>
          </p:cNvPr>
          <p:cNvCxnSpPr>
            <a:cxnSpLocks/>
            <a:stCxn id="1055" idx="0"/>
            <a:endCxn id="1061" idx="1"/>
          </p:cNvCxnSpPr>
          <p:nvPr/>
        </p:nvCxnSpPr>
        <p:spPr>
          <a:xfrm rot="5400000" flipH="1" flipV="1">
            <a:off x="4426162" y="3382307"/>
            <a:ext cx="1611128" cy="410487"/>
          </a:xfrm>
          <a:prstGeom prst="bentConnector2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9" name="橢圓 1078">
            <a:extLst>
              <a:ext uri="{FF2B5EF4-FFF2-40B4-BE49-F238E27FC236}">
                <a16:creationId xmlns:a16="http://schemas.microsoft.com/office/drawing/2014/main" id="{65ABB843-9F49-2575-E062-76CBD05246B2}"/>
              </a:ext>
            </a:extLst>
          </p:cNvPr>
          <p:cNvSpPr>
            <a:spLocks noChangeAspect="1"/>
          </p:cNvSpPr>
          <p:nvPr/>
        </p:nvSpPr>
        <p:spPr>
          <a:xfrm>
            <a:off x="4991573" y="4363650"/>
            <a:ext cx="72000" cy="7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0" name="橢圓 1079">
            <a:extLst>
              <a:ext uri="{FF2B5EF4-FFF2-40B4-BE49-F238E27FC236}">
                <a16:creationId xmlns:a16="http://schemas.microsoft.com/office/drawing/2014/main" id="{B01007B9-DA6B-9EA1-F3AB-9196A5E8900A}"/>
              </a:ext>
            </a:extLst>
          </p:cNvPr>
          <p:cNvSpPr>
            <a:spLocks noChangeAspect="1"/>
          </p:cNvSpPr>
          <p:nvPr/>
        </p:nvSpPr>
        <p:spPr>
          <a:xfrm>
            <a:off x="5412804" y="2745502"/>
            <a:ext cx="72000" cy="7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1" name="橢圓 1080">
            <a:extLst>
              <a:ext uri="{FF2B5EF4-FFF2-40B4-BE49-F238E27FC236}">
                <a16:creationId xmlns:a16="http://schemas.microsoft.com/office/drawing/2014/main" id="{C0718AD8-24E9-36DC-C491-635A80AA4F6D}"/>
              </a:ext>
            </a:extLst>
          </p:cNvPr>
          <p:cNvSpPr>
            <a:spLocks noChangeAspect="1"/>
          </p:cNvSpPr>
          <p:nvPr/>
        </p:nvSpPr>
        <p:spPr>
          <a:xfrm>
            <a:off x="5400970" y="3742892"/>
            <a:ext cx="72000" cy="7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2" name="直線接點 1081">
            <a:extLst>
              <a:ext uri="{FF2B5EF4-FFF2-40B4-BE49-F238E27FC236}">
                <a16:creationId xmlns:a16="http://schemas.microsoft.com/office/drawing/2014/main" id="{7DEFD0C9-D498-5189-A9C6-03FD735E8D6E}"/>
              </a:ext>
            </a:extLst>
          </p:cNvPr>
          <p:cNvCxnSpPr>
            <a:cxnSpLocks/>
          </p:cNvCxnSpPr>
          <p:nvPr/>
        </p:nvCxnSpPr>
        <p:spPr>
          <a:xfrm>
            <a:off x="5026482" y="3763652"/>
            <a:ext cx="410488" cy="2438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接點: 肘形 1082">
            <a:extLst>
              <a:ext uri="{FF2B5EF4-FFF2-40B4-BE49-F238E27FC236}">
                <a16:creationId xmlns:a16="http://schemas.microsoft.com/office/drawing/2014/main" id="{B56AFD57-8E5E-763A-1E04-126DE52739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5187" y="3391420"/>
            <a:ext cx="1611128" cy="4104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4" name="橢圓 1083">
            <a:extLst>
              <a:ext uri="{FF2B5EF4-FFF2-40B4-BE49-F238E27FC236}">
                <a16:creationId xmlns:a16="http://schemas.microsoft.com/office/drawing/2014/main" id="{0490653B-9E3A-75C1-C742-5C2F2F8CFEA1}"/>
              </a:ext>
            </a:extLst>
          </p:cNvPr>
          <p:cNvSpPr>
            <a:spLocks noChangeAspect="1"/>
          </p:cNvSpPr>
          <p:nvPr/>
        </p:nvSpPr>
        <p:spPr>
          <a:xfrm flipH="1">
            <a:off x="8909995" y="4363650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5" name="橢圓 1084">
            <a:extLst>
              <a:ext uri="{FF2B5EF4-FFF2-40B4-BE49-F238E27FC236}">
                <a16:creationId xmlns:a16="http://schemas.microsoft.com/office/drawing/2014/main" id="{98D679C0-5606-C349-9168-F395E9EA7E8F}"/>
              </a:ext>
            </a:extLst>
          </p:cNvPr>
          <p:cNvSpPr>
            <a:spLocks noChangeAspect="1"/>
          </p:cNvSpPr>
          <p:nvPr/>
        </p:nvSpPr>
        <p:spPr>
          <a:xfrm flipH="1">
            <a:off x="8499507" y="2748564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6" name="橢圓 1085">
            <a:extLst>
              <a:ext uri="{FF2B5EF4-FFF2-40B4-BE49-F238E27FC236}">
                <a16:creationId xmlns:a16="http://schemas.microsoft.com/office/drawing/2014/main" id="{43AA06ED-B1EB-9A34-094F-4543E09F042F}"/>
              </a:ext>
            </a:extLst>
          </p:cNvPr>
          <p:cNvSpPr>
            <a:spLocks noChangeAspect="1"/>
          </p:cNvSpPr>
          <p:nvPr/>
        </p:nvSpPr>
        <p:spPr>
          <a:xfrm flipH="1">
            <a:off x="8494454" y="3746726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7" name="直線接點 1086">
            <a:extLst>
              <a:ext uri="{FF2B5EF4-FFF2-40B4-BE49-F238E27FC236}">
                <a16:creationId xmlns:a16="http://schemas.microsoft.com/office/drawing/2014/main" id="{BEFEB415-8474-381D-7C2B-8E43398B57E5}"/>
              </a:ext>
            </a:extLst>
          </p:cNvPr>
          <p:cNvCxnSpPr>
            <a:cxnSpLocks/>
          </p:cNvCxnSpPr>
          <p:nvPr/>
        </p:nvCxnSpPr>
        <p:spPr>
          <a:xfrm flipH="1">
            <a:off x="8535507" y="3772765"/>
            <a:ext cx="410488" cy="243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文字方塊 1087">
            <a:extLst>
              <a:ext uri="{FF2B5EF4-FFF2-40B4-BE49-F238E27FC236}">
                <a16:creationId xmlns:a16="http://schemas.microsoft.com/office/drawing/2014/main" id="{556A233E-40B6-C2D7-89E1-0347A1AAC914}"/>
              </a:ext>
            </a:extLst>
          </p:cNvPr>
          <p:cNvSpPr txBox="1"/>
          <p:nvPr/>
        </p:nvSpPr>
        <p:spPr>
          <a:xfrm>
            <a:off x="8909456" y="37481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線上辨識</a:t>
            </a:r>
          </a:p>
        </p:txBody>
      </p:sp>
      <p:sp>
        <p:nvSpPr>
          <p:cNvPr id="1089" name="文字方塊 1088">
            <a:extLst>
              <a:ext uri="{FF2B5EF4-FFF2-40B4-BE49-F238E27FC236}">
                <a16:creationId xmlns:a16="http://schemas.microsoft.com/office/drawing/2014/main" id="{9D78B102-EC65-0A3E-120C-56C9833F688B}"/>
              </a:ext>
            </a:extLst>
          </p:cNvPr>
          <p:cNvSpPr txBox="1"/>
          <p:nvPr/>
        </p:nvSpPr>
        <p:spPr>
          <a:xfrm>
            <a:off x="8360940" y="520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用戶登入</a:t>
            </a:r>
          </a:p>
        </p:txBody>
      </p:sp>
      <p:grpSp>
        <p:nvGrpSpPr>
          <p:cNvPr id="1090" name="群組 1089">
            <a:extLst>
              <a:ext uri="{FF2B5EF4-FFF2-40B4-BE49-F238E27FC236}">
                <a16:creationId xmlns:a16="http://schemas.microsoft.com/office/drawing/2014/main" id="{B8B9683E-79A9-33F1-C048-E1DAD0AC3583}"/>
              </a:ext>
            </a:extLst>
          </p:cNvPr>
          <p:cNvGrpSpPr/>
          <p:nvPr/>
        </p:nvGrpSpPr>
        <p:grpSpPr>
          <a:xfrm>
            <a:off x="4968140" y="5588718"/>
            <a:ext cx="340158" cy="461665"/>
            <a:chOff x="4866503" y="2064470"/>
            <a:chExt cx="340158" cy="461665"/>
          </a:xfrm>
        </p:grpSpPr>
        <p:sp>
          <p:nvSpPr>
            <p:cNvPr id="1091" name="流程圖: 接點 1090">
              <a:extLst>
                <a:ext uri="{FF2B5EF4-FFF2-40B4-BE49-F238E27FC236}">
                  <a16:creationId xmlns:a16="http://schemas.microsoft.com/office/drawing/2014/main" id="{11DBD880-D33F-102A-FB8C-2154E0890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503" y="2135260"/>
              <a:ext cx="324000" cy="324000"/>
            </a:xfrm>
            <a:prstGeom prst="flowChartConnector">
              <a:avLst/>
            </a:prstGeom>
            <a:noFill/>
            <a:ln w="28575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2" name="文字方塊 1091">
              <a:extLst>
                <a:ext uri="{FF2B5EF4-FFF2-40B4-BE49-F238E27FC236}">
                  <a16:creationId xmlns:a16="http://schemas.microsoft.com/office/drawing/2014/main" id="{531D3DCF-B7B3-E51B-3B28-3BB916E6274F}"/>
                </a:ext>
              </a:extLst>
            </p:cNvPr>
            <p:cNvSpPr txBox="1"/>
            <p:nvPr/>
          </p:nvSpPr>
          <p:spPr>
            <a:xfrm>
              <a:off x="4866503" y="2064470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843C0C"/>
                  </a:solidFill>
                </a:rPr>
                <a:t>1</a:t>
              </a:r>
              <a:endParaRPr lang="zh-TW" altLang="en-US" sz="2400" dirty="0">
                <a:solidFill>
                  <a:srgbClr val="843C0C"/>
                </a:solidFill>
              </a:endParaRPr>
            </a:p>
          </p:txBody>
        </p:sp>
      </p:grpSp>
      <p:sp>
        <p:nvSpPr>
          <p:cNvPr id="1093" name="箭號: 向下 1092">
            <a:extLst>
              <a:ext uri="{FF2B5EF4-FFF2-40B4-BE49-F238E27FC236}">
                <a16:creationId xmlns:a16="http://schemas.microsoft.com/office/drawing/2014/main" id="{DD67817A-3539-D060-4609-9075E242DDD5}"/>
              </a:ext>
            </a:extLst>
          </p:cNvPr>
          <p:cNvSpPr/>
          <p:nvPr/>
        </p:nvSpPr>
        <p:spPr>
          <a:xfrm rot="10800000">
            <a:off x="4837573" y="3179280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4" name="箭號: 向下 1093">
            <a:extLst>
              <a:ext uri="{FF2B5EF4-FFF2-40B4-BE49-F238E27FC236}">
                <a16:creationId xmlns:a16="http://schemas.microsoft.com/office/drawing/2014/main" id="{64A9AD4E-55D4-E6D7-8AD3-323171D7DAD2}"/>
              </a:ext>
            </a:extLst>
          </p:cNvPr>
          <p:cNvSpPr/>
          <p:nvPr/>
        </p:nvSpPr>
        <p:spPr>
          <a:xfrm rot="16200000">
            <a:off x="5194855" y="2728819"/>
            <a:ext cx="127760" cy="323690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5" name="箭號: 向下 1094">
            <a:extLst>
              <a:ext uri="{FF2B5EF4-FFF2-40B4-BE49-F238E27FC236}">
                <a16:creationId xmlns:a16="http://schemas.microsoft.com/office/drawing/2014/main" id="{4E0A78A4-55AC-63D4-F8D8-74D8BC2721EC}"/>
              </a:ext>
            </a:extLst>
          </p:cNvPr>
          <p:cNvSpPr/>
          <p:nvPr/>
        </p:nvSpPr>
        <p:spPr>
          <a:xfrm rot="16200000">
            <a:off x="5203005" y="3705727"/>
            <a:ext cx="127760" cy="339990"/>
          </a:xfrm>
          <a:prstGeom prst="downArrow">
            <a:avLst>
              <a:gd name="adj1" fmla="val 50000"/>
              <a:gd name="adj2" fmla="val 12612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6" name="箭號: 向下 1095">
            <a:extLst>
              <a:ext uri="{FF2B5EF4-FFF2-40B4-BE49-F238E27FC236}">
                <a16:creationId xmlns:a16="http://schemas.microsoft.com/office/drawing/2014/main" id="{99DF0765-9EBA-D77A-D4AB-984643E84B51}"/>
              </a:ext>
            </a:extLst>
          </p:cNvPr>
          <p:cNvSpPr/>
          <p:nvPr/>
        </p:nvSpPr>
        <p:spPr>
          <a:xfrm rot="10800000">
            <a:off x="9041318" y="2938941"/>
            <a:ext cx="116306" cy="538064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7" name="箭號: 向下 1096">
            <a:extLst>
              <a:ext uri="{FF2B5EF4-FFF2-40B4-BE49-F238E27FC236}">
                <a16:creationId xmlns:a16="http://schemas.microsoft.com/office/drawing/2014/main" id="{EAC9BFE4-05B1-5B3F-7275-96F7FE786C44}"/>
              </a:ext>
            </a:extLst>
          </p:cNvPr>
          <p:cNvSpPr/>
          <p:nvPr/>
        </p:nvSpPr>
        <p:spPr>
          <a:xfrm rot="5400000">
            <a:off x="8637053" y="3713959"/>
            <a:ext cx="127760" cy="348185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8" name="箭號: 向下 1097">
            <a:extLst>
              <a:ext uri="{FF2B5EF4-FFF2-40B4-BE49-F238E27FC236}">
                <a16:creationId xmlns:a16="http://schemas.microsoft.com/office/drawing/2014/main" id="{3D37C52A-6F31-1F28-F3C2-1E71F6253BA9}"/>
              </a:ext>
            </a:extLst>
          </p:cNvPr>
          <p:cNvSpPr/>
          <p:nvPr/>
        </p:nvSpPr>
        <p:spPr>
          <a:xfrm rot="5400000">
            <a:off x="8637053" y="2747123"/>
            <a:ext cx="127760" cy="348185"/>
          </a:xfrm>
          <a:prstGeom prst="downArrow">
            <a:avLst>
              <a:gd name="adj1" fmla="val 50000"/>
              <a:gd name="adj2" fmla="val 12612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9" name="文字方塊 1098">
            <a:extLst>
              <a:ext uri="{FF2B5EF4-FFF2-40B4-BE49-F238E27FC236}">
                <a16:creationId xmlns:a16="http://schemas.microsoft.com/office/drawing/2014/main" id="{4403E9BC-547A-4049-2FF5-9CD5BE964777}"/>
              </a:ext>
            </a:extLst>
          </p:cNvPr>
          <p:cNvSpPr txBox="1"/>
          <p:nvPr/>
        </p:nvSpPr>
        <p:spPr>
          <a:xfrm>
            <a:off x="9393137" y="55957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</a:t>
            </a:r>
          </a:p>
        </p:txBody>
      </p:sp>
      <p:grpSp>
        <p:nvGrpSpPr>
          <p:cNvPr id="1100" name="群組 1099">
            <a:extLst>
              <a:ext uri="{FF2B5EF4-FFF2-40B4-BE49-F238E27FC236}">
                <a16:creationId xmlns:a16="http://schemas.microsoft.com/office/drawing/2014/main" id="{1C021664-A543-DE5B-4DBF-BD740B774D1C}"/>
              </a:ext>
            </a:extLst>
          </p:cNvPr>
          <p:cNvGrpSpPr/>
          <p:nvPr/>
        </p:nvGrpSpPr>
        <p:grpSpPr>
          <a:xfrm>
            <a:off x="9056515" y="5554253"/>
            <a:ext cx="340158" cy="461665"/>
            <a:chOff x="4866503" y="2064470"/>
            <a:chExt cx="340158" cy="461665"/>
          </a:xfrm>
        </p:grpSpPr>
        <p:sp>
          <p:nvSpPr>
            <p:cNvPr id="1101" name="流程圖: 接點 1100">
              <a:extLst>
                <a:ext uri="{FF2B5EF4-FFF2-40B4-BE49-F238E27FC236}">
                  <a16:creationId xmlns:a16="http://schemas.microsoft.com/office/drawing/2014/main" id="{805F4C25-A98A-5EB1-D90A-5DA7650E9B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503" y="2135260"/>
              <a:ext cx="324000" cy="324000"/>
            </a:xfrm>
            <a:prstGeom prst="flowChartConnector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文字方塊 1101">
              <a:extLst>
                <a:ext uri="{FF2B5EF4-FFF2-40B4-BE49-F238E27FC236}">
                  <a16:creationId xmlns:a16="http://schemas.microsoft.com/office/drawing/2014/main" id="{5CC8CB04-7255-28C3-8B74-6C1789A6DF97}"/>
                </a:ext>
              </a:extLst>
            </p:cNvPr>
            <p:cNvSpPr txBox="1"/>
            <p:nvPr/>
          </p:nvSpPr>
          <p:spPr>
            <a:xfrm>
              <a:off x="4866503" y="2064470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  <a:endParaRPr lang="zh-TW" alt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103" name="橢圓 1102">
            <a:extLst>
              <a:ext uri="{FF2B5EF4-FFF2-40B4-BE49-F238E27FC236}">
                <a16:creationId xmlns:a16="http://schemas.microsoft.com/office/drawing/2014/main" id="{0D745379-C988-74C7-F650-081481E0A0C4}"/>
              </a:ext>
            </a:extLst>
          </p:cNvPr>
          <p:cNvSpPr>
            <a:spLocks noChangeAspect="1"/>
          </p:cNvSpPr>
          <p:nvPr/>
        </p:nvSpPr>
        <p:spPr>
          <a:xfrm>
            <a:off x="6935112" y="314010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4" name="橢圓 1103">
            <a:extLst>
              <a:ext uri="{FF2B5EF4-FFF2-40B4-BE49-F238E27FC236}">
                <a16:creationId xmlns:a16="http://schemas.microsoft.com/office/drawing/2014/main" id="{8F9B3F49-20A5-C1C1-2638-BD9AECBB49AD}"/>
              </a:ext>
            </a:extLst>
          </p:cNvPr>
          <p:cNvSpPr>
            <a:spLocks noChangeAspect="1"/>
          </p:cNvSpPr>
          <p:nvPr/>
        </p:nvSpPr>
        <p:spPr>
          <a:xfrm>
            <a:off x="6935112" y="335038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5" name="直線接點 1104">
            <a:extLst>
              <a:ext uri="{FF2B5EF4-FFF2-40B4-BE49-F238E27FC236}">
                <a16:creationId xmlns:a16="http://schemas.microsoft.com/office/drawing/2014/main" id="{C5878DE6-505B-5E52-2377-B816C5A63E3D}"/>
              </a:ext>
            </a:extLst>
          </p:cNvPr>
          <p:cNvCxnSpPr>
            <a:cxnSpLocks/>
            <a:stCxn id="1065" idx="0"/>
            <a:endCxn id="1061" idx="2"/>
          </p:cNvCxnSpPr>
          <p:nvPr/>
        </p:nvCxnSpPr>
        <p:spPr>
          <a:xfrm flipV="1">
            <a:off x="6971112" y="3176930"/>
            <a:ext cx="0" cy="2094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6">
            <a:extLst>
              <a:ext uri="{FF2B5EF4-FFF2-40B4-BE49-F238E27FC236}">
                <a16:creationId xmlns:a16="http://schemas.microsoft.com/office/drawing/2014/main" id="{E46A36B7-9DF4-2C1A-40C4-E3F38218B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2831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1111" name="TextBox 6">
            <a:extLst>
              <a:ext uri="{FF2B5EF4-FFF2-40B4-BE49-F238E27FC236}">
                <a16:creationId xmlns:a16="http://schemas.microsoft.com/office/drawing/2014/main" id="{DAE305A3-8C35-A970-7C79-40AAECC44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808" y="552682"/>
            <a:ext cx="80659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模型之茶菁影像分級系統</a:t>
            </a:r>
          </a:p>
          <a:p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碩士班畢業論文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/[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專利</a:t>
            </a:r>
            <a:r>
              <a:rPr lang="en-US" altLang="zh-TW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]/</a:t>
            </a:r>
            <a:r>
              <a:rPr lang="zh-TW" altLang="en-US" sz="28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獲正瀚生技創新獎肯定</a:t>
            </a:r>
            <a:endParaRPr lang="zh-CN" altLang="ja-JP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13" name="圖片 1112">
            <a:extLst>
              <a:ext uri="{FF2B5EF4-FFF2-40B4-BE49-F238E27FC236}">
                <a16:creationId xmlns:a16="http://schemas.microsoft.com/office/drawing/2014/main" id="{C24D669C-4AE6-2F30-7898-6824ABD2D8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887" y="1824143"/>
            <a:ext cx="1152686" cy="1124107"/>
          </a:xfrm>
          <a:prstGeom prst="rect">
            <a:avLst/>
          </a:prstGeom>
        </p:spPr>
      </p:pic>
      <p:sp>
        <p:nvSpPr>
          <p:cNvPr id="1117" name="文字方塊 1116">
            <a:extLst>
              <a:ext uri="{FF2B5EF4-FFF2-40B4-BE49-F238E27FC236}">
                <a16:creationId xmlns:a16="http://schemas.microsoft.com/office/drawing/2014/main" id="{F348B986-7596-822B-469D-489387789167}"/>
              </a:ext>
            </a:extLst>
          </p:cNvPr>
          <p:cNvSpPr txBox="1"/>
          <p:nvPr/>
        </p:nvSpPr>
        <p:spPr>
          <a:xfrm>
            <a:off x="9472503" y="3357667"/>
            <a:ext cx="1176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展示影片</a:t>
            </a:r>
          </a:p>
        </p:txBody>
      </p:sp>
      <p:sp>
        <p:nvSpPr>
          <p:cNvPr id="1119" name="文字方塊 1118">
            <a:extLst>
              <a:ext uri="{FF2B5EF4-FFF2-40B4-BE49-F238E27FC236}">
                <a16:creationId xmlns:a16="http://schemas.microsoft.com/office/drawing/2014/main" id="{7E24C372-AA7E-D9C9-D826-3C6382C3BD1A}"/>
              </a:ext>
            </a:extLst>
          </p:cNvPr>
          <p:cNvSpPr txBox="1"/>
          <p:nvPr/>
        </p:nvSpPr>
        <p:spPr>
          <a:xfrm>
            <a:off x="9463657" y="2984568"/>
            <a:ext cx="1176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hlinkClick r:id="rId14"/>
              </a:rPr>
              <a:t>https://youtu.be/BU_vghC5yxQ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3621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3828-01F0-06CF-65A5-E08490ADF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288BBD76-8B72-4C71-3EF1-6ED0143C184A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ED6698E0-F2F5-60CC-A34A-46AAFCDAFA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845C0F98-61B3-228A-2DE0-6DE9F91347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16A1E9F2-8673-100C-9B60-606479F5640F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C7BA0-31DC-755A-24DF-230ED22DD088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99A347D1-FF77-59DC-9CF9-0F389DAF893D}"/>
              </a:ext>
            </a:extLst>
          </p:cNvPr>
          <p:cNvSpPr/>
          <p:nvPr/>
        </p:nvSpPr>
        <p:spPr>
          <a:xfrm>
            <a:off x="-35023" y="2216125"/>
            <a:ext cx="2267246" cy="102446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60C80-1A28-543D-FA90-79FD16925717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512D84-FE48-6915-C8AD-A464508648FA}"/>
              </a:ext>
            </a:extLst>
          </p:cNvPr>
          <p:cNvSpPr/>
          <p:nvPr/>
        </p:nvSpPr>
        <p:spPr>
          <a:xfrm>
            <a:off x="245959" y="3412124"/>
            <a:ext cx="1877437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訊號自動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布局演算法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E25F5B-1F34-4FF2-D21F-643244C75310}"/>
              </a:ext>
            </a:extLst>
          </p:cNvPr>
          <p:cNvSpPr/>
          <p:nvPr/>
        </p:nvSpPr>
        <p:spPr>
          <a:xfrm>
            <a:off x="229517" y="2255341"/>
            <a:ext cx="1759136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針耗損</a:t>
            </a:r>
            <a:endParaRPr lang="en-US" altLang="zh-TW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自動檢驗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C10F371-8B23-349B-B515-DBE83A07E56C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C8841737-9F04-FFA3-6900-97402D3B11F8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37217260-6BE4-CDE2-F2EB-F16584AEF41F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F902CBA6-F0E3-4755-6675-7B3E9F2A0FC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F5F0E-A06E-5CE7-B4B5-79E47C1B08A7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16</a:t>
            </a:r>
            <a:endParaRPr kumimoji="1" lang="ja-JP" altLang="en-US" dirty="0"/>
          </a:p>
        </p:txBody>
      </p:sp>
      <p:sp>
        <p:nvSpPr>
          <p:cNvPr id="1107" name="TextBox 6">
            <a:extLst>
              <a:ext uri="{FF2B5EF4-FFF2-40B4-BE49-F238E27FC236}">
                <a16:creationId xmlns:a16="http://schemas.microsoft.com/office/drawing/2014/main" id="{3D72364A-4842-1F9A-5BB4-71B19A8C2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65621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中華精測時期</a:t>
            </a:r>
          </a:p>
        </p:txBody>
      </p:sp>
      <p:sp>
        <p:nvSpPr>
          <p:cNvPr id="1111" name="TextBox 6">
            <a:extLst>
              <a:ext uri="{FF2B5EF4-FFF2-40B4-BE49-F238E27FC236}">
                <a16:creationId xmlns:a16="http://schemas.microsoft.com/office/drawing/2014/main" id="{9B6A5085-55E1-6006-2CFE-EC7558E7A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475" y="582104"/>
            <a:ext cx="80659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針耗損自動檢驗服務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A6BF0C-80F0-CF1B-5DBB-9DF6D3D65402}"/>
              </a:ext>
            </a:extLst>
          </p:cNvPr>
          <p:cNvSpPr/>
          <p:nvPr/>
        </p:nvSpPr>
        <p:spPr>
          <a:xfrm>
            <a:off x="221910" y="4534066"/>
            <a:ext cx="1646605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產線操作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程式開發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31A7E7B-C085-DCF0-3DB4-41EC786A57DE}"/>
              </a:ext>
            </a:extLst>
          </p:cNvPr>
          <p:cNvGrpSpPr/>
          <p:nvPr/>
        </p:nvGrpSpPr>
        <p:grpSpPr>
          <a:xfrm>
            <a:off x="7782459" y="1614927"/>
            <a:ext cx="1656000" cy="655869"/>
            <a:chOff x="2852257" y="1629632"/>
            <a:chExt cx="1656000" cy="6558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91721A-C453-8BE0-8CBB-AD74691D1B74}"/>
                </a:ext>
              </a:extLst>
            </p:cNvPr>
            <p:cNvSpPr/>
            <p:nvPr/>
          </p:nvSpPr>
          <p:spPr>
            <a:xfrm>
              <a:off x="2852257" y="2215303"/>
              <a:ext cx="1656000" cy="7019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90A07E-7F50-1BBB-2A44-E34A5C737B9C}"/>
                </a:ext>
              </a:extLst>
            </p:cNvPr>
            <p:cNvSpPr/>
            <p:nvPr/>
          </p:nvSpPr>
          <p:spPr>
            <a:xfrm>
              <a:off x="2897195" y="1629633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FA09CE-7959-6E58-CDF6-F894D3475948}"/>
                </a:ext>
              </a:extLst>
            </p:cNvPr>
            <p:cNvSpPr/>
            <p:nvPr/>
          </p:nvSpPr>
          <p:spPr>
            <a:xfrm>
              <a:off x="2987852" y="1629632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27B495A-CFE1-F7C1-8115-E5702F79DBC9}"/>
                </a:ext>
              </a:extLst>
            </p:cNvPr>
            <p:cNvSpPr/>
            <p:nvPr/>
          </p:nvSpPr>
          <p:spPr>
            <a:xfrm>
              <a:off x="3078509" y="1629632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74DC0A7-E0BA-1B2C-EE69-0B57C3F7DB9D}"/>
                </a:ext>
              </a:extLst>
            </p:cNvPr>
            <p:cNvSpPr/>
            <p:nvPr/>
          </p:nvSpPr>
          <p:spPr>
            <a:xfrm>
              <a:off x="3169166" y="1630080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3DD9FC-0B72-6BF7-45EA-D2E9DBCB98C7}"/>
                </a:ext>
              </a:extLst>
            </p:cNvPr>
            <p:cNvSpPr/>
            <p:nvPr/>
          </p:nvSpPr>
          <p:spPr>
            <a:xfrm>
              <a:off x="3259823" y="1630079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5331F0-A86B-8245-908C-7D56EEFE67AE}"/>
                </a:ext>
              </a:extLst>
            </p:cNvPr>
            <p:cNvSpPr/>
            <p:nvPr/>
          </p:nvSpPr>
          <p:spPr>
            <a:xfrm>
              <a:off x="3350480" y="1630079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4A05494-2DCA-1713-1B69-5C0280277587}"/>
                </a:ext>
              </a:extLst>
            </p:cNvPr>
            <p:cNvSpPr/>
            <p:nvPr/>
          </p:nvSpPr>
          <p:spPr>
            <a:xfrm>
              <a:off x="3430123" y="1629633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26EB08-1F81-B7E9-C2C9-351C2AAC48D7}"/>
                </a:ext>
              </a:extLst>
            </p:cNvPr>
            <p:cNvSpPr/>
            <p:nvPr/>
          </p:nvSpPr>
          <p:spPr>
            <a:xfrm>
              <a:off x="3520780" y="1629632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ACA9937-51AB-BB67-7452-0597B8DAFC7B}"/>
                </a:ext>
              </a:extLst>
            </p:cNvPr>
            <p:cNvSpPr/>
            <p:nvPr/>
          </p:nvSpPr>
          <p:spPr>
            <a:xfrm>
              <a:off x="3611437" y="1629632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06E185B-BE5E-676C-4BB5-34468F8AF765}"/>
                </a:ext>
              </a:extLst>
            </p:cNvPr>
            <p:cNvSpPr/>
            <p:nvPr/>
          </p:nvSpPr>
          <p:spPr>
            <a:xfrm>
              <a:off x="3702094" y="1630080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651993-4FE9-B3A8-80C4-1B849492A993}"/>
                </a:ext>
              </a:extLst>
            </p:cNvPr>
            <p:cNvSpPr/>
            <p:nvPr/>
          </p:nvSpPr>
          <p:spPr>
            <a:xfrm>
              <a:off x="3792751" y="1630079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19A80A2-3A6C-D0D6-D224-F281B7363836}"/>
                </a:ext>
              </a:extLst>
            </p:cNvPr>
            <p:cNvSpPr/>
            <p:nvPr/>
          </p:nvSpPr>
          <p:spPr>
            <a:xfrm>
              <a:off x="3883408" y="1630079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2F36B30-D291-2BC1-0CD3-08F2569F9200}"/>
                </a:ext>
              </a:extLst>
            </p:cNvPr>
            <p:cNvSpPr/>
            <p:nvPr/>
          </p:nvSpPr>
          <p:spPr>
            <a:xfrm>
              <a:off x="3971334" y="1629633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6BEE21-AFA3-E47F-E541-4145FD759C3B}"/>
                </a:ext>
              </a:extLst>
            </p:cNvPr>
            <p:cNvSpPr/>
            <p:nvPr/>
          </p:nvSpPr>
          <p:spPr>
            <a:xfrm>
              <a:off x="4061991" y="1629632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81D668-550B-D93F-75E1-37B6981D04E1}"/>
                </a:ext>
              </a:extLst>
            </p:cNvPr>
            <p:cNvSpPr/>
            <p:nvPr/>
          </p:nvSpPr>
          <p:spPr>
            <a:xfrm>
              <a:off x="4152648" y="1629632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9D7444D-0668-5105-5DB5-36F89E180285}"/>
                </a:ext>
              </a:extLst>
            </p:cNvPr>
            <p:cNvSpPr/>
            <p:nvPr/>
          </p:nvSpPr>
          <p:spPr>
            <a:xfrm>
              <a:off x="4243305" y="1630080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644EDBF-3A25-39BB-8CAE-EB825BEE48CD}"/>
                </a:ext>
              </a:extLst>
            </p:cNvPr>
            <p:cNvSpPr/>
            <p:nvPr/>
          </p:nvSpPr>
          <p:spPr>
            <a:xfrm>
              <a:off x="4333962" y="1630079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A27DD1F-4635-F98B-BE16-D7B70417C6F6}"/>
                </a:ext>
              </a:extLst>
            </p:cNvPr>
            <p:cNvSpPr/>
            <p:nvPr/>
          </p:nvSpPr>
          <p:spPr>
            <a:xfrm>
              <a:off x="4424619" y="1630079"/>
              <a:ext cx="45719" cy="58477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C2CAC8D-A46D-BABA-067C-E217539E423B}"/>
              </a:ext>
            </a:extLst>
          </p:cNvPr>
          <p:cNvSpPr txBox="1"/>
          <p:nvPr/>
        </p:nvSpPr>
        <p:spPr>
          <a:xfrm>
            <a:off x="4203529" y="16149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使用顯微鏡的排程拍攝功能自動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拍攝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Probe Card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上的針尖影像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0153F1B-F334-535F-A271-D21791943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177" y="1400472"/>
            <a:ext cx="986540" cy="98654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18D1FDF-5C1E-9F09-0DDF-95F12CE96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3079" y="2630879"/>
            <a:ext cx="797659" cy="797659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AA3F9A7A-0D4C-C86C-F365-328533D86F6D}"/>
              </a:ext>
            </a:extLst>
          </p:cNvPr>
          <p:cNvSpPr txBox="1"/>
          <p:nvPr/>
        </p:nvSpPr>
        <p:spPr>
          <a:xfrm>
            <a:off x="4594054" y="2655762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提供使用者程式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勾選載板相關資訊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Pin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針種類檢測類型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容許值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EA851D7-AAD4-9108-57AB-732041822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176" y="2629813"/>
            <a:ext cx="797659" cy="797659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419E53-7135-4F75-C73B-D3B9C29853F6}"/>
              </a:ext>
            </a:extLst>
          </p:cNvPr>
          <p:cNvSpPr txBox="1"/>
          <p:nvPr/>
        </p:nvSpPr>
        <p:spPr>
          <a:xfrm>
            <a:off x="5060779" y="3770892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上傳資料至佈署好的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服務進行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影像前處理、耗損判別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/Pin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針定位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7B31CC-90B2-8169-8723-A70EE655262D}"/>
              </a:ext>
            </a:extLst>
          </p:cNvPr>
          <p:cNvSpPr txBox="1"/>
          <p:nvPr/>
        </p:nvSpPr>
        <p:spPr>
          <a:xfrm>
            <a:off x="5517979" y="4750782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若有超規的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Pin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針，將其類型位置資訊回傳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使用者、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</a:t>
            </a: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程式可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定位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Pin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腳進行更換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5572EAC-738D-DCB5-57C5-F3940A7225DC}"/>
              </a:ext>
            </a:extLst>
          </p:cNvPr>
          <p:cNvGrpSpPr/>
          <p:nvPr/>
        </p:nvGrpSpPr>
        <p:grpSpPr>
          <a:xfrm>
            <a:off x="3870625" y="3714651"/>
            <a:ext cx="852857" cy="751397"/>
            <a:chOff x="-2291559" y="963035"/>
            <a:chExt cx="1083841" cy="126156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DE7EAD7-F821-6703-B476-A2AB1EB6A889}"/>
                </a:ext>
              </a:extLst>
            </p:cNvPr>
            <p:cNvSpPr/>
            <p:nvPr/>
          </p:nvSpPr>
          <p:spPr>
            <a:xfrm rot="45536">
              <a:off x="-2291559" y="1003434"/>
              <a:ext cx="231997" cy="1219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8FEA0A7-AEF0-A9A2-4CBC-588ED72C306A}"/>
                </a:ext>
              </a:extLst>
            </p:cNvPr>
            <p:cNvSpPr/>
            <p:nvPr/>
          </p:nvSpPr>
          <p:spPr>
            <a:xfrm rot="45536">
              <a:off x="-1439715" y="1003434"/>
              <a:ext cx="231997" cy="1219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00050E3-E73D-35E8-7776-341E479E19A4}"/>
                </a:ext>
              </a:extLst>
            </p:cNvPr>
            <p:cNvGrpSpPr/>
            <p:nvPr/>
          </p:nvGrpSpPr>
          <p:grpSpPr>
            <a:xfrm>
              <a:off x="-1953773" y="963035"/>
              <a:ext cx="365697" cy="1261562"/>
              <a:chOff x="-1953773" y="700250"/>
              <a:chExt cx="365697" cy="1261562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9A65295-CBE0-C9FC-4590-FD0BA9A1FD0D}"/>
                  </a:ext>
                </a:extLst>
              </p:cNvPr>
              <p:cNvSpPr/>
              <p:nvPr/>
            </p:nvSpPr>
            <p:spPr>
              <a:xfrm rot="45536">
                <a:off x="-1865637" y="742132"/>
                <a:ext cx="231997" cy="12196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閃電 45">
                <a:extLst>
                  <a:ext uri="{FF2B5EF4-FFF2-40B4-BE49-F238E27FC236}">
                    <a16:creationId xmlns:a16="http://schemas.microsoft.com/office/drawing/2014/main" id="{36F77FDE-CA73-6433-A8B5-377310DE8E62}"/>
                  </a:ext>
                </a:extLst>
              </p:cNvPr>
              <p:cNvSpPr/>
              <p:nvPr/>
            </p:nvSpPr>
            <p:spPr>
              <a:xfrm rot="16761621">
                <a:off x="-1883513" y="791979"/>
                <a:ext cx="285016" cy="285216"/>
              </a:xfrm>
              <a:prstGeom prst="lightningBol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7D5E4C-B0E1-DD9A-1D81-EE33C549D0F9}"/>
                  </a:ext>
                </a:extLst>
              </p:cNvPr>
              <p:cNvSpPr/>
              <p:nvPr/>
            </p:nvSpPr>
            <p:spPr>
              <a:xfrm rot="19708261">
                <a:off x="-1953773" y="700250"/>
                <a:ext cx="365697" cy="2302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8" name="橢圓 47">
            <a:extLst>
              <a:ext uri="{FF2B5EF4-FFF2-40B4-BE49-F238E27FC236}">
                <a16:creationId xmlns:a16="http://schemas.microsoft.com/office/drawing/2014/main" id="{511F367F-52E7-F033-4346-35388555CCB3}"/>
              </a:ext>
            </a:extLst>
          </p:cNvPr>
          <p:cNvSpPr/>
          <p:nvPr/>
        </p:nvSpPr>
        <p:spPr>
          <a:xfrm>
            <a:off x="4112498" y="3674292"/>
            <a:ext cx="410146" cy="370220"/>
          </a:xfrm>
          <a:prstGeom prst="ellipse">
            <a:avLst/>
          </a:prstGeom>
          <a:noFill/>
          <a:ln w="28575">
            <a:solidFill>
              <a:srgbClr val="EEA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5B03887E-C772-69D7-A922-6EB495F29B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953" y="4629440"/>
            <a:ext cx="1197760" cy="119776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B952F3C-40FE-FA7C-BBD1-DC18A1B9D4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1821" y="3536170"/>
            <a:ext cx="1115773" cy="111577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E3868EBD-9042-34E6-0F30-B08FC172FE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6292" y="4747325"/>
            <a:ext cx="923330" cy="923330"/>
          </a:xfrm>
          <a:prstGeom prst="rect">
            <a:avLst/>
          </a:prstGeom>
        </p:spPr>
      </p:pic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210A83A9-E442-74E5-E754-31EB814375A5}"/>
              </a:ext>
            </a:extLst>
          </p:cNvPr>
          <p:cNvSpPr/>
          <p:nvPr/>
        </p:nvSpPr>
        <p:spPr>
          <a:xfrm>
            <a:off x="6454303" y="4466343"/>
            <a:ext cx="192163" cy="270220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15E6DBD7-32EB-B411-4EDE-9F027FD1EF16}"/>
              </a:ext>
            </a:extLst>
          </p:cNvPr>
          <p:cNvSpPr/>
          <p:nvPr/>
        </p:nvSpPr>
        <p:spPr>
          <a:xfrm>
            <a:off x="6454303" y="3437498"/>
            <a:ext cx="192163" cy="270220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4" name="箭號: 向下 1023">
            <a:extLst>
              <a:ext uri="{FF2B5EF4-FFF2-40B4-BE49-F238E27FC236}">
                <a16:creationId xmlns:a16="http://schemas.microsoft.com/office/drawing/2014/main" id="{5F513598-4E10-194C-C92E-31702FC278E3}"/>
              </a:ext>
            </a:extLst>
          </p:cNvPr>
          <p:cNvSpPr/>
          <p:nvPr/>
        </p:nvSpPr>
        <p:spPr>
          <a:xfrm>
            <a:off x="6454303" y="2322203"/>
            <a:ext cx="192163" cy="270220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19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8CFB-A8EA-7629-127A-315DD8E0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D0E87DBF-7018-9C5A-0662-98B832C2FD5C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F9A545A-8F0F-37BA-58FF-968D87C19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DBAF2009-395B-801F-A34E-C2D496155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CB7F5F3-28FF-2534-15D4-511561FA5451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858834-1A2A-42D6-C7A4-46DBDD6BF9E1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E7CD2D81-A6F7-61BA-7416-B8B0E99804F1}"/>
              </a:ext>
            </a:extLst>
          </p:cNvPr>
          <p:cNvSpPr/>
          <p:nvPr/>
        </p:nvSpPr>
        <p:spPr>
          <a:xfrm>
            <a:off x="-35023" y="3368650"/>
            <a:ext cx="2267246" cy="102446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C9D00-6391-837C-90B3-EA6932C41D43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728750-7A3F-0D9A-EE9D-397CD0A9CED8}"/>
              </a:ext>
            </a:extLst>
          </p:cNvPr>
          <p:cNvSpPr/>
          <p:nvPr/>
        </p:nvSpPr>
        <p:spPr>
          <a:xfrm>
            <a:off x="245959" y="3412124"/>
            <a:ext cx="1877437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訊號自動</a:t>
            </a:r>
            <a:endParaRPr lang="en-US" altLang="zh-TW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布局演算法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06345-1867-29C1-25EA-8330C43A6F0C}"/>
              </a:ext>
            </a:extLst>
          </p:cNvPr>
          <p:cNvSpPr/>
          <p:nvPr/>
        </p:nvSpPr>
        <p:spPr>
          <a:xfrm>
            <a:off x="229517" y="2255341"/>
            <a:ext cx="1759136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針耗損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自動檢驗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25A0F10-7DB0-3E48-1B81-00351B04FF8B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577D7C28-A892-9F73-0568-7E036AD605CB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04E998AA-A1D5-BDE8-1995-4B3758202C7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34440076-53ED-1368-7AA0-A8E5B1F2B263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C025088-B413-0DB4-21EF-5A1301D1BDA8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17</a:t>
            </a:r>
            <a:endParaRPr kumimoji="1" lang="ja-JP" altLang="en-US" dirty="0"/>
          </a:p>
        </p:txBody>
      </p:sp>
      <p:sp>
        <p:nvSpPr>
          <p:cNvPr id="1107" name="TextBox 6">
            <a:extLst>
              <a:ext uri="{FF2B5EF4-FFF2-40B4-BE49-F238E27FC236}">
                <a16:creationId xmlns:a16="http://schemas.microsoft.com/office/drawing/2014/main" id="{AF6363DB-3A9C-E63C-917C-8E19B249F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65621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中華精測時期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2ABC1D-B24B-0026-4D3A-CBE575B53366}"/>
              </a:ext>
            </a:extLst>
          </p:cNvPr>
          <p:cNvSpPr/>
          <p:nvPr/>
        </p:nvSpPr>
        <p:spPr>
          <a:xfrm>
            <a:off x="221910" y="4534066"/>
            <a:ext cx="1646605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產線操作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程式開發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1D9BE1B-AE7E-9965-8AB7-CDB503612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475" y="582104"/>
            <a:ext cx="74005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訊號自動布局演算法之開發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0031C90-23D3-70E8-AB83-571171F9CC91}"/>
              </a:ext>
            </a:extLst>
          </p:cNvPr>
          <p:cNvSpPr/>
          <p:nvPr/>
        </p:nvSpPr>
        <p:spPr>
          <a:xfrm>
            <a:off x="2598380" y="1588455"/>
            <a:ext cx="5241922" cy="4593269"/>
          </a:xfrm>
          <a:prstGeom prst="roundRect">
            <a:avLst/>
          </a:prstGeom>
          <a:noFill/>
          <a:ln w="571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A9922E-6489-3F0F-4F1B-B93F07E2B070}"/>
              </a:ext>
            </a:extLst>
          </p:cNvPr>
          <p:cNvSpPr txBox="1"/>
          <p:nvPr/>
        </p:nvSpPr>
        <p:spPr>
          <a:xfrm>
            <a:off x="6590864" y="5712513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BGA</a:t>
            </a:r>
            <a:endParaRPr lang="zh-TW" altLang="en-US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1EEB1C-39CE-0424-28FA-268EB0EE7EC8}"/>
              </a:ext>
            </a:extLst>
          </p:cNvPr>
          <p:cNvSpPr/>
          <p:nvPr/>
        </p:nvSpPr>
        <p:spPr>
          <a:xfrm>
            <a:off x="4221532" y="1759004"/>
            <a:ext cx="1995618" cy="57938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9EBAA90-4A45-4BA9-E6D0-E8A0B561DE8E}"/>
              </a:ext>
            </a:extLst>
          </p:cNvPr>
          <p:cNvCxnSpPr>
            <a:cxnSpLocks/>
          </p:cNvCxnSpPr>
          <p:nvPr/>
        </p:nvCxnSpPr>
        <p:spPr>
          <a:xfrm>
            <a:off x="4219151" y="1843088"/>
            <a:ext cx="1997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7648888-632F-ED40-D5E5-7B2DA30B2D77}"/>
              </a:ext>
            </a:extLst>
          </p:cNvPr>
          <p:cNvCxnSpPr>
            <a:cxnSpLocks/>
          </p:cNvCxnSpPr>
          <p:nvPr/>
        </p:nvCxnSpPr>
        <p:spPr>
          <a:xfrm>
            <a:off x="4219151" y="1926432"/>
            <a:ext cx="1997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9EFDF25-797B-A723-E651-51D60B229469}"/>
              </a:ext>
            </a:extLst>
          </p:cNvPr>
          <p:cNvCxnSpPr>
            <a:cxnSpLocks/>
          </p:cNvCxnSpPr>
          <p:nvPr/>
        </p:nvCxnSpPr>
        <p:spPr>
          <a:xfrm>
            <a:off x="4219151" y="2002632"/>
            <a:ext cx="1997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4703613-F924-ACC7-14F7-197CBFF8F7FC}"/>
              </a:ext>
            </a:extLst>
          </p:cNvPr>
          <p:cNvCxnSpPr>
            <a:cxnSpLocks/>
          </p:cNvCxnSpPr>
          <p:nvPr/>
        </p:nvCxnSpPr>
        <p:spPr>
          <a:xfrm>
            <a:off x="4219151" y="2088357"/>
            <a:ext cx="1997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2E96D85-031F-3749-4808-8F59652AAF13}"/>
              </a:ext>
            </a:extLst>
          </p:cNvPr>
          <p:cNvCxnSpPr>
            <a:cxnSpLocks/>
          </p:cNvCxnSpPr>
          <p:nvPr/>
        </p:nvCxnSpPr>
        <p:spPr>
          <a:xfrm>
            <a:off x="4219151" y="2178845"/>
            <a:ext cx="1997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5526C29-C10C-BDE5-4C69-3A56628C8A1D}"/>
              </a:ext>
            </a:extLst>
          </p:cNvPr>
          <p:cNvCxnSpPr>
            <a:cxnSpLocks/>
          </p:cNvCxnSpPr>
          <p:nvPr/>
        </p:nvCxnSpPr>
        <p:spPr>
          <a:xfrm>
            <a:off x="4219151" y="2255341"/>
            <a:ext cx="1997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08C95C1-9045-C937-925F-0B14312FDB1D}"/>
              </a:ext>
            </a:extLst>
          </p:cNvPr>
          <p:cNvCxnSpPr>
            <a:cxnSpLocks/>
          </p:cNvCxnSpPr>
          <p:nvPr/>
        </p:nvCxnSpPr>
        <p:spPr>
          <a:xfrm>
            <a:off x="4382000" y="1749425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F312F8C-DB77-766E-C5FE-B883B6879B84}"/>
              </a:ext>
            </a:extLst>
          </p:cNvPr>
          <p:cNvCxnSpPr>
            <a:cxnSpLocks/>
          </p:cNvCxnSpPr>
          <p:nvPr/>
        </p:nvCxnSpPr>
        <p:spPr>
          <a:xfrm>
            <a:off x="4543924" y="1751861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413581C-9E63-B01C-D11B-95023089058C}"/>
              </a:ext>
            </a:extLst>
          </p:cNvPr>
          <p:cNvCxnSpPr>
            <a:cxnSpLocks/>
          </p:cNvCxnSpPr>
          <p:nvPr/>
        </p:nvCxnSpPr>
        <p:spPr>
          <a:xfrm>
            <a:off x="4703469" y="1756568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B60F774-4CE6-EF6A-CF1F-18EB543499C8}"/>
              </a:ext>
            </a:extLst>
          </p:cNvPr>
          <p:cNvCxnSpPr>
            <a:cxnSpLocks/>
          </p:cNvCxnSpPr>
          <p:nvPr/>
        </p:nvCxnSpPr>
        <p:spPr>
          <a:xfrm>
            <a:off x="4865393" y="1759004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E860123-76A9-C329-E904-8E6E4D45C7CA}"/>
              </a:ext>
            </a:extLst>
          </p:cNvPr>
          <p:cNvCxnSpPr>
            <a:cxnSpLocks/>
          </p:cNvCxnSpPr>
          <p:nvPr/>
        </p:nvCxnSpPr>
        <p:spPr>
          <a:xfrm>
            <a:off x="5586913" y="1735084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5FED0C1-9CDD-AADA-8AA2-61B9EF2D37A8}"/>
              </a:ext>
            </a:extLst>
          </p:cNvPr>
          <p:cNvCxnSpPr>
            <a:cxnSpLocks/>
          </p:cNvCxnSpPr>
          <p:nvPr/>
        </p:nvCxnSpPr>
        <p:spPr>
          <a:xfrm>
            <a:off x="5748837" y="1737520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70F9084-40F6-1E7A-D053-32EF865E20D3}"/>
              </a:ext>
            </a:extLst>
          </p:cNvPr>
          <p:cNvCxnSpPr>
            <a:cxnSpLocks/>
          </p:cNvCxnSpPr>
          <p:nvPr/>
        </p:nvCxnSpPr>
        <p:spPr>
          <a:xfrm>
            <a:off x="5908382" y="1742227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DBD8E6D-17B6-2167-0419-47B5FC77DD47}"/>
              </a:ext>
            </a:extLst>
          </p:cNvPr>
          <p:cNvCxnSpPr>
            <a:cxnSpLocks/>
          </p:cNvCxnSpPr>
          <p:nvPr/>
        </p:nvCxnSpPr>
        <p:spPr>
          <a:xfrm>
            <a:off x="6070306" y="1744663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8D186E7-D843-11D9-ABC3-994DE12868B7}"/>
              </a:ext>
            </a:extLst>
          </p:cNvPr>
          <p:cNvCxnSpPr>
            <a:cxnSpLocks/>
          </p:cNvCxnSpPr>
          <p:nvPr/>
        </p:nvCxnSpPr>
        <p:spPr>
          <a:xfrm>
            <a:off x="4982075" y="1746989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52EA974-E8EF-182A-BE7C-A8164F4BC771}"/>
              </a:ext>
            </a:extLst>
          </p:cNvPr>
          <p:cNvCxnSpPr>
            <a:cxnSpLocks/>
          </p:cNvCxnSpPr>
          <p:nvPr/>
        </p:nvCxnSpPr>
        <p:spPr>
          <a:xfrm>
            <a:off x="5143999" y="1749425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3F6AFDF-91C2-3CD0-C924-5E332F18772F}"/>
              </a:ext>
            </a:extLst>
          </p:cNvPr>
          <p:cNvCxnSpPr>
            <a:cxnSpLocks/>
          </p:cNvCxnSpPr>
          <p:nvPr/>
        </p:nvCxnSpPr>
        <p:spPr>
          <a:xfrm>
            <a:off x="5303544" y="1754132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B07855B-887A-4B57-D044-BD99A035DB93}"/>
              </a:ext>
            </a:extLst>
          </p:cNvPr>
          <p:cNvCxnSpPr>
            <a:cxnSpLocks/>
          </p:cNvCxnSpPr>
          <p:nvPr/>
        </p:nvCxnSpPr>
        <p:spPr>
          <a:xfrm>
            <a:off x="5465468" y="1756568"/>
            <a:ext cx="0" cy="593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89055C7D-EEDB-A073-8870-134B9F2388F5}"/>
              </a:ext>
            </a:extLst>
          </p:cNvPr>
          <p:cNvSpPr>
            <a:spLocks noChangeAspect="1"/>
          </p:cNvSpPr>
          <p:nvPr/>
        </p:nvSpPr>
        <p:spPr>
          <a:xfrm>
            <a:off x="2817095" y="5214300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22827964-A144-CA0C-AFC6-1858C70D36E1}"/>
              </a:ext>
            </a:extLst>
          </p:cNvPr>
          <p:cNvSpPr>
            <a:spLocks noChangeAspect="1"/>
          </p:cNvSpPr>
          <p:nvPr/>
        </p:nvSpPr>
        <p:spPr>
          <a:xfrm>
            <a:off x="3099147" y="5214300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2A3874B-D482-8A3C-D05C-3A4F79F456C8}"/>
              </a:ext>
            </a:extLst>
          </p:cNvPr>
          <p:cNvSpPr>
            <a:spLocks noChangeAspect="1"/>
          </p:cNvSpPr>
          <p:nvPr/>
        </p:nvSpPr>
        <p:spPr>
          <a:xfrm>
            <a:off x="3400597" y="5214300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B7F593D-2B85-AAB3-3A8E-75D88F933E26}"/>
              </a:ext>
            </a:extLst>
          </p:cNvPr>
          <p:cNvSpPr>
            <a:spLocks noChangeAspect="1"/>
          </p:cNvSpPr>
          <p:nvPr/>
        </p:nvSpPr>
        <p:spPr>
          <a:xfrm>
            <a:off x="3400597" y="5442263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C965812-4AE5-09E7-1328-9F1365057102}"/>
              </a:ext>
            </a:extLst>
          </p:cNvPr>
          <p:cNvSpPr>
            <a:spLocks noChangeAspect="1"/>
          </p:cNvSpPr>
          <p:nvPr/>
        </p:nvSpPr>
        <p:spPr>
          <a:xfrm>
            <a:off x="3400597" y="5698926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C4D6F97-ED4F-82B3-B086-82DE652F50D8}"/>
              </a:ext>
            </a:extLst>
          </p:cNvPr>
          <p:cNvSpPr>
            <a:spLocks noChangeAspect="1"/>
          </p:cNvSpPr>
          <p:nvPr/>
        </p:nvSpPr>
        <p:spPr>
          <a:xfrm>
            <a:off x="3400597" y="5921952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071057F-6A0C-3A12-3EB4-C7F3C9AC714A}"/>
              </a:ext>
            </a:extLst>
          </p:cNvPr>
          <p:cNvSpPr>
            <a:spLocks noChangeAspect="1"/>
          </p:cNvSpPr>
          <p:nvPr/>
        </p:nvSpPr>
        <p:spPr>
          <a:xfrm>
            <a:off x="3702047" y="5211182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0B098010-BBC4-B745-0DB8-E2356F1E2AD9}"/>
              </a:ext>
            </a:extLst>
          </p:cNvPr>
          <p:cNvSpPr>
            <a:spLocks noChangeAspect="1"/>
          </p:cNvSpPr>
          <p:nvPr/>
        </p:nvSpPr>
        <p:spPr>
          <a:xfrm>
            <a:off x="3702047" y="5439145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1C815280-863F-90CD-53A1-57C4A4A2C6A3}"/>
              </a:ext>
            </a:extLst>
          </p:cNvPr>
          <p:cNvSpPr>
            <a:spLocks noChangeAspect="1"/>
          </p:cNvSpPr>
          <p:nvPr/>
        </p:nvSpPr>
        <p:spPr>
          <a:xfrm>
            <a:off x="3702047" y="5695808"/>
            <a:ext cx="110489" cy="1104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E5FB282A-2E18-7F2C-3209-859E14914AEF}"/>
              </a:ext>
            </a:extLst>
          </p:cNvPr>
          <p:cNvSpPr>
            <a:spLocks noChangeAspect="1"/>
          </p:cNvSpPr>
          <p:nvPr/>
        </p:nvSpPr>
        <p:spPr>
          <a:xfrm>
            <a:off x="3702047" y="5918834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99DFE18-ACCB-8649-58F4-C7CAD7E08E3F}"/>
              </a:ext>
            </a:extLst>
          </p:cNvPr>
          <p:cNvSpPr>
            <a:spLocks noChangeAspect="1"/>
          </p:cNvSpPr>
          <p:nvPr/>
        </p:nvSpPr>
        <p:spPr>
          <a:xfrm>
            <a:off x="4011853" y="5211182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3E20781-5813-F32F-FCE5-DB6DCA41A380}"/>
              </a:ext>
            </a:extLst>
          </p:cNvPr>
          <p:cNvSpPr>
            <a:spLocks noChangeAspect="1"/>
          </p:cNvSpPr>
          <p:nvPr/>
        </p:nvSpPr>
        <p:spPr>
          <a:xfrm>
            <a:off x="4011853" y="5439145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E29DAC19-931E-5DC5-705C-689E4847914E}"/>
              </a:ext>
            </a:extLst>
          </p:cNvPr>
          <p:cNvSpPr>
            <a:spLocks noChangeAspect="1"/>
          </p:cNvSpPr>
          <p:nvPr/>
        </p:nvSpPr>
        <p:spPr>
          <a:xfrm>
            <a:off x="4011853" y="5695808"/>
            <a:ext cx="110489" cy="1104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68B9EA5F-1180-35DE-79E7-A2EBA900B699}"/>
              </a:ext>
            </a:extLst>
          </p:cNvPr>
          <p:cNvSpPr>
            <a:spLocks noChangeAspect="1"/>
          </p:cNvSpPr>
          <p:nvPr/>
        </p:nvSpPr>
        <p:spPr>
          <a:xfrm>
            <a:off x="4011853" y="5918834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09C5A4-7F02-4319-40FF-F16EA7B46D3E}"/>
              </a:ext>
            </a:extLst>
          </p:cNvPr>
          <p:cNvSpPr>
            <a:spLocks noChangeAspect="1"/>
          </p:cNvSpPr>
          <p:nvPr/>
        </p:nvSpPr>
        <p:spPr>
          <a:xfrm>
            <a:off x="4346696" y="5200953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DB3E9CA-6C4B-E83D-8347-EE9D0E538F16}"/>
              </a:ext>
            </a:extLst>
          </p:cNvPr>
          <p:cNvSpPr>
            <a:spLocks noChangeAspect="1"/>
          </p:cNvSpPr>
          <p:nvPr/>
        </p:nvSpPr>
        <p:spPr>
          <a:xfrm>
            <a:off x="4346696" y="5428916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EB80F6D0-5372-FA6E-ADEC-23DE76675129}"/>
              </a:ext>
            </a:extLst>
          </p:cNvPr>
          <p:cNvSpPr>
            <a:spLocks noChangeAspect="1"/>
          </p:cNvSpPr>
          <p:nvPr/>
        </p:nvSpPr>
        <p:spPr>
          <a:xfrm>
            <a:off x="4346696" y="5685579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1A12182-E6DD-4963-E441-009D8AB72ACB}"/>
              </a:ext>
            </a:extLst>
          </p:cNvPr>
          <p:cNvSpPr>
            <a:spLocks noChangeAspect="1"/>
          </p:cNvSpPr>
          <p:nvPr/>
        </p:nvSpPr>
        <p:spPr>
          <a:xfrm>
            <a:off x="4346696" y="5908605"/>
            <a:ext cx="110489" cy="110489"/>
          </a:xfrm>
          <a:prstGeom prst="ellipse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箭號: 向下 56">
            <a:extLst>
              <a:ext uri="{FF2B5EF4-FFF2-40B4-BE49-F238E27FC236}">
                <a16:creationId xmlns:a16="http://schemas.microsoft.com/office/drawing/2014/main" id="{7AA0647A-7FC4-A867-A5D9-5EA15A478136}"/>
              </a:ext>
            </a:extLst>
          </p:cNvPr>
          <p:cNvSpPr/>
          <p:nvPr/>
        </p:nvSpPr>
        <p:spPr>
          <a:xfrm rot="16200000">
            <a:off x="5636667" y="4995809"/>
            <a:ext cx="192163" cy="1157103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C875C98-EAB0-1F32-7E49-B1BC39C8B44D}"/>
              </a:ext>
            </a:extLst>
          </p:cNvPr>
          <p:cNvSpPr/>
          <p:nvPr/>
        </p:nvSpPr>
        <p:spPr>
          <a:xfrm>
            <a:off x="4932299" y="5539405"/>
            <a:ext cx="147459" cy="68439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A8F5B77-1791-F7CB-2B4F-A755A9B51191}"/>
              </a:ext>
            </a:extLst>
          </p:cNvPr>
          <p:cNvSpPr/>
          <p:nvPr/>
        </p:nvSpPr>
        <p:spPr>
          <a:xfrm>
            <a:off x="4787153" y="5539405"/>
            <a:ext cx="97640" cy="68439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001FF89-DAEE-1670-37BA-2A753C4990CB}"/>
              </a:ext>
            </a:extLst>
          </p:cNvPr>
          <p:cNvSpPr/>
          <p:nvPr/>
        </p:nvSpPr>
        <p:spPr>
          <a:xfrm>
            <a:off x="4671920" y="5539405"/>
            <a:ext cx="57104" cy="68439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5" name="直線接點 1024">
            <a:extLst>
              <a:ext uri="{FF2B5EF4-FFF2-40B4-BE49-F238E27FC236}">
                <a16:creationId xmlns:a16="http://schemas.microsoft.com/office/drawing/2014/main" id="{9DBACA5B-B579-4E43-9096-5C1C1B4F915F}"/>
              </a:ext>
            </a:extLst>
          </p:cNvPr>
          <p:cNvCxnSpPr>
            <a:cxnSpLocks/>
          </p:cNvCxnSpPr>
          <p:nvPr/>
        </p:nvCxnSpPr>
        <p:spPr>
          <a:xfrm flipH="1">
            <a:off x="2881698" y="2523366"/>
            <a:ext cx="1218623" cy="2542716"/>
          </a:xfrm>
          <a:prstGeom prst="line">
            <a:avLst/>
          </a:prstGeom>
          <a:ln w="28575">
            <a:solidFill>
              <a:srgbClr val="44546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直線接點 1027">
            <a:extLst>
              <a:ext uri="{FF2B5EF4-FFF2-40B4-BE49-F238E27FC236}">
                <a16:creationId xmlns:a16="http://schemas.microsoft.com/office/drawing/2014/main" id="{E2505D96-A65A-D5E6-709E-B1436E5896ED}"/>
              </a:ext>
            </a:extLst>
          </p:cNvPr>
          <p:cNvCxnSpPr>
            <a:cxnSpLocks/>
          </p:cNvCxnSpPr>
          <p:nvPr/>
        </p:nvCxnSpPr>
        <p:spPr>
          <a:xfrm>
            <a:off x="6372820" y="2525910"/>
            <a:ext cx="1018978" cy="2581343"/>
          </a:xfrm>
          <a:prstGeom prst="line">
            <a:avLst/>
          </a:prstGeom>
          <a:ln w="28575">
            <a:solidFill>
              <a:srgbClr val="44546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文字方塊 1029">
            <a:extLst>
              <a:ext uri="{FF2B5EF4-FFF2-40B4-BE49-F238E27FC236}">
                <a16:creationId xmlns:a16="http://schemas.microsoft.com/office/drawing/2014/main" id="{85C94AA3-FC75-53AE-E69E-902D8A4C21B8}"/>
              </a:ext>
            </a:extLst>
          </p:cNvPr>
          <p:cNvSpPr txBox="1"/>
          <p:nvPr/>
        </p:nvSpPr>
        <p:spPr>
          <a:xfrm>
            <a:off x="8017036" y="1589868"/>
            <a:ext cx="19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Substrate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設計檔</a:t>
            </a:r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5DC0EC0F-285E-AA83-B982-A4A1B5F29C29}"/>
              </a:ext>
            </a:extLst>
          </p:cNvPr>
          <p:cNvSpPr txBox="1"/>
          <p:nvPr/>
        </p:nvSpPr>
        <p:spPr>
          <a:xfrm>
            <a:off x="8017036" y="2124854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Die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的各類訊號群數量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IO/Diff/Power/GND</a:t>
            </a: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C6C57D14-0655-FE14-515D-8B005B1C0F4C}"/>
              </a:ext>
            </a:extLst>
          </p:cNvPr>
          <p:cNvSpPr txBox="1"/>
          <p:nvPr/>
        </p:nvSpPr>
        <p:spPr>
          <a:xfrm>
            <a:off x="8000934" y="293683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BGA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版況類型與使用空間</a:t>
            </a:r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BDBD50C9-6D22-BC95-2AFA-4AF02C7A371E}"/>
              </a:ext>
            </a:extLst>
          </p:cNvPr>
          <p:cNvSpPr txBox="1"/>
          <p:nvPr/>
        </p:nvSpPr>
        <p:spPr>
          <a:xfrm>
            <a:off x="8017036" y="347182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判斷適宜部排方向與訊號排數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2E5B85BF-2A88-10A1-E3A7-18E3A058AE76}"/>
              </a:ext>
            </a:extLst>
          </p:cNvPr>
          <p:cNvSpPr txBox="1"/>
          <p:nvPr/>
        </p:nvSpPr>
        <p:spPr>
          <a:xfrm>
            <a:off x="8017036" y="4006811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執行訊號自動布局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群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35" name="文字方塊 1034">
            <a:extLst>
              <a:ext uri="{FF2B5EF4-FFF2-40B4-BE49-F238E27FC236}">
                <a16:creationId xmlns:a16="http://schemas.microsoft.com/office/drawing/2014/main" id="{4F740127-D036-FAEC-90D3-FE935A875EFD}"/>
              </a:ext>
            </a:extLst>
          </p:cNvPr>
          <p:cNvSpPr txBox="1"/>
          <p:nvPr/>
        </p:nvSpPr>
        <p:spPr>
          <a:xfrm>
            <a:off x="3545216" y="1825078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Die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8" name="文字方塊 1037">
            <a:extLst>
              <a:ext uri="{FF2B5EF4-FFF2-40B4-BE49-F238E27FC236}">
                <a16:creationId xmlns:a16="http://schemas.microsoft.com/office/drawing/2014/main" id="{5728BFAE-00DD-5388-D2A3-725DE6058D1B}"/>
              </a:ext>
            </a:extLst>
          </p:cNvPr>
          <p:cNvSpPr txBox="1"/>
          <p:nvPr/>
        </p:nvSpPr>
        <p:spPr>
          <a:xfrm>
            <a:off x="8022520" y="4769234"/>
            <a:ext cx="43252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避免走線過程中的交織情形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合理性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追求排數與空間的合理運用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因應不同的案件類型變更布局</a:t>
            </a:r>
          </a:p>
        </p:txBody>
      </p:sp>
    </p:spTree>
    <p:extLst>
      <p:ext uri="{BB962C8B-B14F-4D97-AF65-F5344CB8AC3E}">
        <p14:creationId xmlns:p14="http://schemas.microsoft.com/office/powerpoint/2010/main" val="64207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ADFC6-7D4C-613A-651D-382B91AA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07436C3A-D029-6EEC-BE51-4F64B1D2BF91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3CA53AFD-E1B5-AA9D-8B9A-DF8B539EF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97C7386F-D17E-969D-B36A-3A520BB42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FC541A3-23FB-6D47-CBE0-A2DB5C56A31E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44E355-669F-36AA-2277-F64A3BBFEAB3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3" name="箭號: 五邊形 42">
            <a:extLst>
              <a:ext uri="{FF2B5EF4-FFF2-40B4-BE49-F238E27FC236}">
                <a16:creationId xmlns:a16="http://schemas.microsoft.com/office/drawing/2014/main" id="{58B12F93-3D66-379A-C676-842DD085468C}"/>
              </a:ext>
            </a:extLst>
          </p:cNvPr>
          <p:cNvSpPr/>
          <p:nvPr/>
        </p:nvSpPr>
        <p:spPr>
          <a:xfrm>
            <a:off x="-35023" y="4502125"/>
            <a:ext cx="2267246" cy="102446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6E3C3-401A-6CF8-A5E4-CF3100B6BACF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3F5765-E0FE-3397-8997-77F71F86719B}"/>
              </a:ext>
            </a:extLst>
          </p:cNvPr>
          <p:cNvSpPr/>
          <p:nvPr/>
        </p:nvSpPr>
        <p:spPr>
          <a:xfrm>
            <a:off x="245959" y="3412124"/>
            <a:ext cx="1877437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訊號自動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布局演算法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A2117F-FD7C-2200-8DD2-683F8D2306DE}"/>
              </a:ext>
            </a:extLst>
          </p:cNvPr>
          <p:cNvSpPr/>
          <p:nvPr/>
        </p:nvSpPr>
        <p:spPr>
          <a:xfrm>
            <a:off x="229517" y="2255341"/>
            <a:ext cx="1759136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針耗損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自動檢驗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A0CF9A7-2B41-4937-140D-A72B880F8999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7FA8AC5C-37E2-3580-F0EC-7DEA4756D1C8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A25DC7CE-336C-0DD7-EA39-08361763ADB3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AA60671F-52FB-7CEC-72A8-432E8AEE8CD5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28D7237-7EEA-2BE1-916B-E7C904374F81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18</a:t>
            </a:r>
            <a:endParaRPr kumimoji="1" lang="ja-JP" altLang="en-US" dirty="0"/>
          </a:p>
        </p:txBody>
      </p:sp>
      <p:sp>
        <p:nvSpPr>
          <p:cNvPr id="1107" name="TextBox 6">
            <a:extLst>
              <a:ext uri="{FF2B5EF4-FFF2-40B4-BE49-F238E27FC236}">
                <a16:creationId xmlns:a16="http://schemas.microsoft.com/office/drawing/2014/main" id="{FF6D3E05-0441-B6C3-22B6-3C591224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65621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中華精測時期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4D75B2-0B29-B15A-729A-B8869D56039A}"/>
              </a:ext>
            </a:extLst>
          </p:cNvPr>
          <p:cNvSpPr/>
          <p:nvPr/>
        </p:nvSpPr>
        <p:spPr>
          <a:xfrm>
            <a:off x="221910" y="4534066"/>
            <a:ext cx="1646605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產線操作</a:t>
            </a:r>
            <a:endParaRPr lang="en-US" altLang="zh-TW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程式開發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FB05611C-B99C-98F2-130E-4C96E0512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70" y="582104"/>
            <a:ext cx="74005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產線操作程式開發</a:t>
            </a:r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(Xray</a:t>
            </a: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回鑽孔檢驗站</a:t>
            </a:r>
            <a:r>
              <a:rPr lang="en-US" altLang="zh-TW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972D20E-3178-656F-0CD2-E5300390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468" y="4537251"/>
            <a:ext cx="1103368" cy="110336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D3937D01-E40C-74C4-2BCB-373B37BC34CF}"/>
              </a:ext>
            </a:extLst>
          </p:cNvPr>
          <p:cNvGrpSpPr/>
          <p:nvPr/>
        </p:nvGrpSpPr>
        <p:grpSpPr>
          <a:xfrm>
            <a:off x="2868459" y="1687483"/>
            <a:ext cx="2492990" cy="4649417"/>
            <a:chOff x="8950326" y="1610893"/>
            <a:chExt cx="2492990" cy="464941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40C0D19-C133-04A4-6C14-9DA70BA9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7578" y="2079265"/>
              <a:ext cx="1600276" cy="160027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6ABE602-EB7E-FF1F-1AE2-35A86390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5136" y="3975150"/>
              <a:ext cx="2285160" cy="2285160"/>
            </a:xfrm>
            <a:prstGeom prst="rect">
              <a:avLst/>
            </a:prstGeom>
            <a:scene3d>
              <a:camera prst="isometricOffAxis1Top"/>
              <a:lightRig rig="threePt" dir="t"/>
            </a:scene3d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9C1C5FA-08C5-4321-C883-DC54AD323BBB}"/>
                </a:ext>
              </a:extLst>
            </p:cNvPr>
            <p:cNvSpPr txBox="1"/>
            <p:nvPr/>
          </p:nvSpPr>
          <p:spPr>
            <a:xfrm>
              <a:off x="8950326" y="1610893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檢驗各載版是否有瑕疵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31CD186-B0DC-8B09-9B9F-DDAC58E3A1DD}"/>
              </a:ext>
            </a:extLst>
          </p:cNvPr>
          <p:cNvGrpSpPr/>
          <p:nvPr/>
        </p:nvGrpSpPr>
        <p:grpSpPr>
          <a:xfrm>
            <a:off x="9238736" y="1748384"/>
            <a:ext cx="2095972" cy="2403398"/>
            <a:chOff x="2980902" y="1610893"/>
            <a:chExt cx="2095972" cy="240339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3B719FD-DA35-DC6B-8DD1-911651877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80902" y="1918319"/>
              <a:ext cx="2095972" cy="2095972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771A112-53B2-7042-73A0-D40A14D53D11}"/>
                </a:ext>
              </a:extLst>
            </p:cNvPr>
            <p:cNvSpPr txBox="1"/>
            <p:nvPr/>
          </p:nvSpPr>
          <p:spPr>
            <a:xfrm>
              <a:off x="3398653" y="1610893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MES</a:t>
              </a:r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資料站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84B9F38-BBDC-8DE5-7C82-941FC66B5267}"/>
              </a:ext>
            </a:extLst>
          </p:cNvPr>
          <p:cNvGrpSpPr/>
          <p:nvPr/>
        </p:nvGrpSpPr>
        <p:grpSpPr>
          <a:xfrm>
            <a:off x="6046699" y="1956576"/>
            <a:ext cx="2031325" cy="2097865"/>
            <a:chOff x="6046699" y="1956576"/>
            <a:chExt cx="2031325" cy="209786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282ED76-A1B5-7E3E-3489-BB7E75426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6282" y="2330204"/>
              <a:ext cx="1724237" cy="1724237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7661-2424-4C83-BA9B-A1139862A1FF}"/>
                </a:ext>
              </a:extLst>
            </p:cNvPr>
            <p:cNvSpPr txBox="1"/>
            <p:nvPr/>
          </p:nvSpPr>
          <p:spPr>
            <a:xfrm>
              <a:off x="6046699" y="195657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檢驗輔助程式</a:t>
              </a:r>
            </a:p>
          </p:txBody>
        </p:sp>
      </p:grp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1673FF7-58DB-F53D-E42C-BE21D7E2D5B7}"/>
              </a:ext>
            </a:extLst>
          </p:cNvPr>
          <p:cNvSpPr/>
          <p:nvPr/>
        </p:nvSpPr>
        <p:spPr>
          <a:xfrm rot="5400000">
            <a:off x="5481987" y="2506855"/>
            <a:ext cx="192163" cy="937260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BD34D9-53E0-E163-29B1-A9E0B3A1DFB3}"/>
              </a:ext>
            </a:extLst>
          </p:cNvPr>
          <p:cNvSpPr txBox="1"/>
          <p:nvPr/>
        </p:nvSpPr>
        <p:spPr>
          <a:xfrm>
            <a:off x="4767939" y="25265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同步坐標軸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0266BF1-EE5C-C367-A796-EE0E2C6E8263}"/>
              </a:ext>
            </a:extLst>
          </p:cNvPr>
          <p:cNvSpPr txBox="1"/>
          <p:nvPr/>
        </p:nvSpPr>
        <p:spPr>
          <a:xfrm>
            <a:off x="7918694" y="25073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載入版況資訊</a:t>
            </a:r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3208C4FA-A7F0-339C-3040-AA01845BC0A8}"/>
              </a:ext>
            </a:extLst>
          </p:cNvPr>
          <p:cNvSpPr/>
          <p:nvPr/>
        </p:nvSpPr>
        <p:spPr>
          <a:xfrm rot="16200000">
            <a:off x="8450801" y="2497190"/>
            <a:ext cx="192163" cy="937260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4536BC6-2742-846D-675F-C56C2645480A}"/>
              </a:ext>
            </a:extLst>
          </p:cNvPr>
          <p:cNvSpPr txBox="1"/>
          <p:nvPr/>
        </p:nvSpPr>
        <p:spPr>
          <a:xfrm>
            <a:off x="5784453" y="57359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檢驗並記錄瑕疵</a:t>
            </a:r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16C2CB3D-6131-741F-CB08-A012C6053753}"/>
              </a:ext>
            </a:extLst>
          </p:cNvPr>
          <p:cNvSpPr/>
          <p:nvPr/>
        </p:nvSpPr>
        <p:spPr>
          <a:xfrm>
            <a:off x="6524736" y="4050503"/>
            <a:ext cx="192163" cy="417883"/>
          </a:xfrm>
          <a:prstGeom prst="downArrow">
            <a:avLst>
              <a:gd name="adj1" fmla="val 42707"/>
              <a:gd name="adj2" fmla="val 56957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47B11BF-2513-2F46-965A-36813D6B1CE6}"/>
              </a:ext>
            </a:extLst>
          </p:cNvPr>
          <p:cNvSpPr txBox="1"/>
          <p:nvPr/>
        </p:nvSpPr>
        <p:spPr>
          <a:xfrm>
            <a:off x="7604804" y="4723399"/>
            <a:ext cx="46313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使用程式取代原先的紙本記錄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便利性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人員不須追蹤座標、同步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可減少手動紀錄時可能產生的漏檢</a:t>
            </a:r>
          </a:p>
        </p:txBody>
      </p:sp>
    </p:spTree>
    <p:extLst>
      <p:ext uri="{BB962C8B-B14F-4D97-AF65-F5344CB8AC3E}">
        <p14:creationId xmlns:p14="http://schemas.microsoft.com/office/powerpoint/2010/main" val="313521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907F1-BE7B-F6B5-3535-C34C9FF7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7C324D61-ED15-CB90-F0D9-746C2949F136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3B08A402-AE81-407B-0D29-EEEC624E2B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9BD0ACD9-3B9E-1490-129A-29E0CB100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DABBB3CE-3407-4607-49C6-7BA1C3380361}"/>
              </a:ext>
            </a:extLst>
          </p:cNvPr>
          <p:cNvSpPr/>
          <p:nvPr/>
        </p:nvSpPr>
        <p:spPr>
          <a:xfrm>
            <a:off x="2024284" y="5175018"/>
            <a:ext cx="10167715" cy="168208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519B68-43A5-2A22-E9EF-7A73017E70AC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5B876-BB30-9B54-9780-30B51F5F9DD9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7284C5-FCB4-FF3E-AC23-AF9786BFC9CA}"/>
              </a:ext>
            </a:extLst>
          </p:cNvPr>
          <p:cNvSpPr/>
          <p:nvPr/>
        </p:nvSpPr>
        <p:spPr>
          <a:xfrm>
            <a:off x="245959" y="4074855"/>
            <a:ext cx="1877437" cy="938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計算機組織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A5DF5C-186B-6868-E3C1-F7BB7984CD25}"/>
              </a:ext>
            </a:extLst>
          </p:cNvPr>
          <p:cNvSpPr/>
          <p:nvPr/>
        </p:nvSpPr>
        <p:spPr>
          <a:xfrm>
            <a:off x="229517" y="2569219"/>
            <a:ext cx="1377621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C/C++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B17B461-404B-942D-4278-C4725220EF8A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E65A9466-F490-9AAA-2B10-9FECE1272CA7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B50A6E00-CC9F-4680-95A4-1BF9D02F3502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1F27954F-18C6-70AB-76F2-C1AF65C2EAB8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98FB88-51AE-46C3-FB0C-B39C8696E36F}"/>
              </a:ext>
            </a:extLst>
          </p:cNvPr>
          <p:cNvSpPr txBox="1"/>
          <p:nvPr/>
        </p:nvSpPr>
        <p:spPr>
          <a:xfrm>
            <a:off x="11443316" y="64253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19</a:t>
            </a:r>
            <a:endParaRPr kumimoji="1" lang="ja-JP" altLang="en-US" dirty="0"/>
          </a:p>
        </p:txBody>
      </p:sp>
      <p:sp>
        <p:nvSpPr>
          <p:cNvPr id="1107" name="TextBox 6">
            <a:extLst>
              <a:ext uri="{FF2B5EF4-FFF2-40B4-BE49-F238E27FC236}">
                <a16:creationId xmlns:a16="http://schemas.microsoft.com/office/drawing/2014/main" id="{15091A9A-B229-1B0D-E28A-8B38D4068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265621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endParaRPr lang="zh-TW" altLang="en-US" sz="3200" b="1" dirty="0">
              <a:solidFill>
                <a:srgbClr val="067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2DF845-AB61-DD9D-703E-C17566EA4A62}"/>
              </a:ext>
            </a:extLst>
          </p:cNvPr>
          <p:cNvSpPr/>
          <p:nvPr/>
        </p:nvSpPr>
        <p:spPr>
          <a:xfrm>
            <a:off x="221910" y="3354702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A5C79EC-92A0-A7F7-201D-91E5FB64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61" y="523991"/>
            <a:ext cx="393597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TW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想要轉換領域的理由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163419D-AC3C-DC90-4FCC-AE13B67C5DAA}"/>
              </a:ext>
            </a:extLst>
          </p:cNvPr>
          <p:cNvSpPr txBox="1"/>
          <p:nvPr/>
        </p:nvSpPr>
        <p:spPr>
          <a:xfrm>
            <a:off x="-92866" y="1804113"/>
            <a:ext cx="222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為此的準備</a:t>
            </a:r>
            <a:endParaRPr lang="en-US" altLang="zh-CN" sz="2800" b="1" dirty="0">
              <a:solidFill>
                <a:schemeClr val="bg1"/>
              </a:solidFill>
              <a:latin typeface="Microsoft PhagsPa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A6F9EBB-886B-255F-54D0-C3A56F9BBBE2}"/>
              </a:ext>
            </a:extLst>
          </p:cNvPr>
          <p:cNvSpPr txBox="1"/>
          <p:nvPr/>
        </p:nvSpPr>
        <p:spPr>
          <a:xfrm>
            <a:off x="2470352" y="1599307"/>
            <a:ext cx="825336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在更靠近設計端的位置進行開發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長遠下自身的發展性與成長性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拓展自己從設計端到製造端的視野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想讓自己在更緊湊的開發中學習成長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F43C0D0-0881-5FFD-82E1-2B8256B80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327" y="1178593"/>
            <a:ext cx="2480742" cy="248074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9F00DB8-C75A-B2A8-5810-46841B8EE2A7}"/>
              </a:ext>
            </a:extLst>
          </p:cNvPr>
          <p:cNvSpPr txBox="1"/>
          <p:nvPr/>
        </p:nvSpPr>
        <p:spPr>
          <a:xfrm>
            <a:off x="2470352" y="3790848"/>
            <a:ext cx="825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為了轉換領域做的準備：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90D09EBF-69DD-6FCA-F7D8-C331D596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94" y="4370130"/>
            <a:ext cx="571500" cy="5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053AD902-1B84-EBAD-FB09-C837FF350EC4}"/>
              </a:ext>
            </a:extLst>
          </p:cNvPr>
          <p:cNvSpPr txBox="1"/>
          <p:nvPr/>
        </p:nvSpPr>
        <p:spPr>
          <a:xfrm>
            <a:off x="3241907" y="4400020"/>
            <a:ext cx="812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大量複習大學研究所的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語言書籍、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leetcode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DBC9F67A-7175-0C34-50E7-534739EF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95" y="4949455"/>
            <a:ext cx="571500" cy="5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32D26C7B-460D-9744-0A56-F232BE97C52C}"/>
              </a:ext>
            </a:extLst>
          </p:cNvPr>
          <p:cNvSpPr txBox="1"/>
          <p:nvPr/>
        </p:nvSpPr>
        <p:spPr>
          <a:xfrm>
            <a:off x="3241907" y="4979345"/>
            <a:ext cx="862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實作並操作各式資料結構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tree, link-list, hash table</a:t>
            </a:r>
          </a:p>
        </p:txBody>
      </p:sp>
      <p:pic>
        <p:nvPicPr>
          <p:cNvPr id="41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83377599-B1E0-835A-D304-6CB37C4E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5" y="5562927"/>
            <a:ext cx="571500" cy="5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961DE1-2A03-8726-38DD-823897211785}"/>
              </a:ext>
            </a:extLst>
          </p:cNvPr>
          <p:cNvSpPr txBox="1"/>
          <p:nvPr/>
        </p:nvSpPr>
        <p:spPr>
          <a:xfrm>
            <a:off x="3254397" y="5592817"/>
            <a:ext cx="8620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交大開放式課程複習作業系統與計算機組織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並練習實作部分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(LRU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MMU)</a:t>
            </a:r>
          </a:p>
        </p:txBody>
      </p:sp>
    </p:spTree>
    <p:extLst>
      <p:ext uri="{BB962C8B-B14F-4D97-AF65-F5344CB8AC3E}">
        <p14:creationId xmlns:p14="http://schemas.microsoft.com/office/powerpoint/2010/main" val="10208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外, 天空, 水, 海灘 的圖片&#10;&#10;自動產生的描述">
            <a:extLst>
              <a:ext uri="{FF2B5EF4-FFF2-40B4-BE49-F238E27FC236}">
                <a16:creationId xmlns:a16="http://schemas.microsoft.com/office/drawing/2014/main" id="{5EB1ADE1-A8B7-44A2-AFCD-430683AD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DC1FFAF3-131E-47A3-A5A7-91776C3843EE}"/>
              </a:ext>
            </a:extLst>
          </p:cNvPr>
          <p:cNvGrpSpPr/>
          <p:nvPr/>
        </p:nvGrpSpPr>
        <p:grpSpPr>
          <a:xfrm>
            <a:off x="0" y="0"/>
            <a:ext cx="6858000" cy="6858000"/>
            <a:chOff x="85725" y="0"/>
            <a:chExt cx="6858000" cy="6858000"/>
          </a:xfrm>
        </p:grpSpPr>
        <p:pic>
          <p:nvPicPr>
            <p:cNvPr id="4098" name="Picture 2" descr="查看來源圖片">
              <a:extLst>
                <a:ext uri="{FF2B5EF4-FFF2-40B4-BE49-F238E27FC236}">
                  <a16:creationId xmlns:a16="http://schemas.microsoft.com/office/drawing/2014/main" id="{FF0A1BB4-6452-4747-B51F-64F835F1D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1123950" y="1895544"/>
              <a:ext cx="4972050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TW" altLang="en-US" sz="8800" b="1" dirty="0">
                  <a:ln w="28575">
                    <a:noFill/>
                  </a:ln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感謝聆聽</a:t>
              </a:r>
              <a:endParaRPr lang="zh-CN" altLang="en-US" sz="8800" b="1" dirty="0">
                <a:ln w="28575">
                  <a:noFill/>
                </a:ln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B39F5E6-621B-46DF-B2EA-6C54F0E774A5}"/>
                </a:ext>
              </a:extLst>
            </p:cNvPr>
            <p:cNvSpPr txBox="1"/>
            <p:nvPr/>
          </p:nvSpPr>
          <p:spPr>
            <a:xfrm>
              <a:off x="1200150" y="3321863"/>
              <a:ext cx="47053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i="1" dirty="0">
                  <a:solidFill>
                    <a:schemeClr val="bg1"/>
                  </a:solidFill>
                  <a:effectLst/>
                  <a:latin typeface="LiHei Pro  Medium"/>
                </a:rPr>
                <a:t>Thank you for listening.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FFF9C16-F190-441E-8414-3E2E7258AFE3}"/>
                </a:ext>
              </a:extLst>
            </p:cNvPr>
            <p:cNvSpPr txBox="1"/>
            <p:nvPr/>
          </p:nvSpPr>
          <p:spPr>
            <a:xfrm>
              <a:off x="1162050" y="3321863"/>
              <a:ext cx="47053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i="1" dirty="0">
                  <a:solidFill>
                    <a:srgbClr val="373737"/>
                  </a:solidFill>
                  <a:effectLst/>
                  <a:latin typeface="LiHei Pro  Medium"/>
                </a:rPr>
                <a:t>Thank you for listening.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895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0"/>
          <p:cNvSpPr/>
          <p:nvPr/>
        </p:nvSpPr>
        <p:spPr>
          <a:xfrm>
            <a:off x="7258050" y="759538"/>
            <a:ext cx="4933950" cy="1011796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9774" y="880715"/>
            <a:ext cx="1856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錄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7258050" y="2309452"/>
            <a:ext cx="4750384" cy="295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</a:t>
            </a:r>
            <a:endParaRPr lang="en-US" altLang="zh-TW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過去經歷</a:t>
            </a:r>
            <a:endParaRPr lang="en-US" altLang="zh-TW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32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平行四邊形 8" descr="松樹在陽光明媚的森林">
            <a:extLst>
              <a:ext uri="{FF2B5EF4-FFF2-40B4-BE49-F238E27FC236}">
                <a16:creationId xmlns:a16="http://schemas.microsoft.com/office/drawing/2014/main" id="{4443A1B8-40F2-4BA3-A143-5B96EBCE298A}"/>
              </a:ext>
            </a:extLst>
          </p:cNvPr>
          <p:cNvSpPr/>
          <p:nvPr/>
        </p:nvSpPr>
        <p:spPr>
          <a:xfrm flipH="1">
            <a:off x="8229" y="0"/>
            <a:ext cx="5514975" cy="6858000"/>
          </a:xfrm>
          <a:prstGeom prst="parallelogram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 descr="松樹在陽光明媚的森林">
            <a:extLst>
              <a:ext uri="{FF2B5EF4-FFF2-40B4-BE49-F238E27FC236}">
                <a16:creationId xmlns:a16="http://schemas.microsoft.com/office/drawing/2014/main" id="{776F330B-0E48-42B5-ACDC-073AA28FC16F}"/>
              </a:ext>
            </a:extLst>
          </p:cNvPr>
          <p:cNvSpPr/>
          <p:nvPr/>
        </p:nvSpPr>
        <p:spPr>
          <a:xfrm flipH="1">
            <a:off x="-2" y="0"/>
            <a:ext cx="5523205" cy="6858000"/>
          </a:xfrm>
          <a:prstGeom prst="parallelogram">
            <a:avLst>
              <a:gd name="adj" fmla="val 0"/>
            </a:avLst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EE2045-C0AC-497E-9F45-4A0DF50B7A04}"/>
              </a:ext>
            </a:extLst>
          </p:cNvPr>
          <p:cNvSpPr txBox="1"/>
          <p:nvPr/>
        </p:nvSpPr>
        <p:spPr>
          <a:xfrm>
            <a:off x="11452194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5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48229" y="20960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關於我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求學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3DD996A-E659-47BE-B3CF-7D0898F165A3}"/>
              </a:ext>
            </a:extLst>
          </p:cNvPr>
          <p:cNvSpPr txBox="1"/>
          <p:nvPr/>
        </p:nvSpPr>
        <p:spPr>
          <a:xfrm>
            <a:off x="3275623" y="5227552"/>
            <a:ext cx="6950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個人興趣：游泳、組電腦、登山、打網球</a:t>
            </a:r>
            <a:endParaRPr lang="en-US" altLang="zh-TW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3D8EC0E-2ADC-42A1-B5E5-24C7D085A29C}"/>
              </a:ext>
            </a:extLst>
          </p:cNvPr>
          <p:cNvSpPr txBox="1"/>
          <p:nvPr/>
        </p:nvSpPr>
        <p:spPr>
          <a:xfrm>
            <a:off x="3275623" y="4372769"/>
            <a:ext cx="261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人格特質：</a:t>
            </a:r>
            <a:endParaRPr lang="en-US" altLang="zh-TW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F6B79FD-CB89-458E-A876-954553149B29}"/>
              </a:ext>
            </a:extLst>
          </p:cNvPr>
          <p:cNvSpPr txBox="1"/>
          <p:nvPr/>
        </p:nvSpPr>
        <p:spPr>
          <a:xfrm>
            <a:off x="3275623" y="3543609"/>
            <a:ext cx="919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碩士論文：影像處理、深度學習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B1DDF07-0AFE-4E94-A850-FD9332E6CC06}"/>
              </a:ext>
            </a:extLst>
          </p:cNvPr>
          <p:cNvSpPr txBox="1"/>
          <p:nvPr/>
        </p:nvSpPr>
        <p:spPr>
          <a:xfrm>
            <a:off x="1447273" y="1563759"/>
            <a:ext cx="10667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年齡        ：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                      生日        ：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1998-03-12</a:t>
            </a:r>
          </a:p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居住地    ：桃園市                   兵役        ：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4/10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退伍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學歷        ：北大資工系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台大生物機電研究所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求職意向：軟體</a:t>
            </a:r>
            <a:r>
              <a: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韌體工程師   工作地點：不拘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B276D0-C2F4-4B08-9CD8-3EE7DB705F67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ja-JP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6AA9AC-2BD9-E01E-21FF-ED88A357B5A8}"/>
              </a:ext>
            </a:extLst>
          </p:cNvPr>
          <p:cNvSpPr txBox="1"/>
          <p:nvPr/>
        </p:nvSpPr>
        <p:spPr>
          <a:xfrm>
            <a:off x="2666023" y="803671"/>
            <a:ext cx="92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王鼎慈 </a:t>
            </a:r>
            <a:r>
              <a:rPr lang="zh-TW" altLang="en-US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基本訊息</a:t>
            </a:r>
            <a:endParaRPr lang="en-US" altLang="zh-TW" sz="28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593B3C-6C40-ABBC-9D38-F8F5656D3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034" y="4120324"/>
            <a:ext cx="982766" cy="8724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8A47296-4769-8FA3-4AB5-874FA8C8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089" y="4196471"/>
            <a:ext cx="963824" cy="7983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9896FED-434E-6BBF-2F1B-F83D7E462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898" y="4113409"/>
            <a:ext cx="960994" cy="909569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8671C75-4C09-4624-A082-CC55F5C07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5785" y="4128015"/>
            <a:ext cx="994770" cy="8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48229" y="28927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關於我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求學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</a:p>
        </p:txBody>
      </p:sp>
      <p:cxnSp>
        <p:nvCxnSpPr>
          <p:cNvPr id="26" name="直接连接符 33">
            <a:extLst>
              <a:ext uri="{FF2B5EF4-FFF2-40B4-BE49-F238E27FC236}">
                <a16:creationId xmlns:a16="http://schemas.microsoft.com/office/drawing/2014/main" id="{810D0228-53E5-4EED-9EB4-88E5FAF69646}"/>
              </a:ext>
            </a:extLst>
          </p:cNvPr>
          <p:cNvCxnSpPr>
            <a:cxnSpLocks/>
          </p:cNvCxnSpPr>
          <p:nvPr/>
        </p:nvCxnSpPr>
        <p:spPr>
          <a:xfrm flipH="1">
            <a:off x="2681294" y="1573200"/>
            <a:ext cx="3877" cy="5525206"/>
          </a:xfrm>
          <a:prstGeom prst="line">
            <a:avLst/>
          </a:prstGeom>
          <a:ln w="57150">
            <a:solidFill>
              <a:srgbClr val="078B7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494DF8-CAF7-F68B-3FC8-C23D34A0589E}"/>
              </a:ext>
            </a:extLst>
          </p:cNvPr>
          <p:cNvGrpSpPr/>
          <p:nvPr/>
        </p:nvGrpSpPr>
        <p:grpSpPr>
          <a:xfrm>
            <a:off x="2530800" y="4826270"/>
            <a:ext cx="9716241" cy="800219"/>
            <a:chOff x="2530800" y="3858992"/>
            <a:chExt cx="9716241" cy="800219"/>
          </a:xfrm>
        </p:grpSpPr>
        <p:sp>
          <p:nvSpPr>
            <p:cNvPr id="29" name="椭圆 20">
              <a:extLst>
                <a:ext uri="{FF2B5EF4-FFF2-40B4-BE49-F238E27FC236}">
                  <a16:creationId xmlns:a16="http://schemas.microsoft.com/office/drawing/2014/main" id="{0DD6FE5C-694E-43DA-A60B-9F2832574C36}"/>
                </a:ext>
              </a:extLst>
            </p:cNvPr>
            <p:cNvSpPr/>
            <p:nvPr/>
          </p:nvSpPr>
          <p:spPr>
            <a:xfrm>
              <a:off x="2530800" y="396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3D8EC0E-2ADC-42A1-B5E5-24C7D085A29C}"/>
                </a:ext>
              </a:extLst>
            </p:cNvPr>
            <p:cNvSpPr txBox="1"/>
            <p:nvPr/>
          </p:nvSpPr>
          <p:spPr>
            <a:xfrm>
              <a:off x="2973352" y="3858992"/>
              <a:ext cx="92736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恆碩科技股份有限公司暑期實習        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2018.6-2018.8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機械軸卡控制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標籤辨識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資料庫維護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1B3679D-D0D5-F5FA-5480-F9D3F941D7A3}"/>
              </a:ext>
            </a:extLst>
          </p:cNvPr>
          <p:cNvGrpSpPr/>
          <p:nvPr/>
        </p:nvGrpSpPr>
        <p:grpSpPr>
          <a:xfrm>
            <a:off x="2530800" y="3722958"/>
            <a:ext cx="9661200" cy="1231106"/>
            <a:chOff x="2530800" y="5303728"/>
            <a:chExt cx="9661200" cy="1231106"/>
          </a:xfrm>
        </p:grpSpPr>
        <p:sp>
          <p:nvSpPr>
            <p:cNvPr id="30" name="椭圆 20">
              <a:extLst>
                <a:ext uri="{FF2B5EF4-FFF2-40B4-BE49-F238E27FC236}">
                  <a16:creationId xmlns:a16="http://schemas.microsoft.com/office/drawing/2014/main" id="{24B09EC9-08D2-4781-B6B7-BBB3BD9A1415}"/>
                </a:ext>
              </a:extLst>
            </p:cNvPr>
            <p:cNvSpPr/>
            <p:nvPr/>
          </p:nvSpPr>
          <p:spPr>
            <a:xfrm>
              <a:off x="2530800" y="54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F6B79FD-CB89-458E-A876-954553149B29}"/>
                </a:ext>
              </a:extLst>
            </p:cNvPr>
            <p:cNvSpPr txBox="1"/>
            <p:nvPr/>
          </p:nvSpPr>
          <p:spPr>
            <a:xfrm>
              <a:off x="2973600" y="5303728"/>
              <a:ext cx="92184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國立中山大學電機工程碩士班</a:t>
              </a:r>
              <a:r>
                <a:rPr lang="en-US" altLang="zh-TW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休學</a:t>
              </a:r>
              <a:r>
                <a:rPr lang="en-US" altLang="zh-TW" sz="24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2020.9-2021.2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擔任高雄大學資料探勘助教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endParaRPr lang="en-US" altLang="zh-CN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ED5B547-50BC-A8A9-94ED-6BB886A2B116}"/>
              </a:ext>
            </a:extLst>
          </p:cNvPr>
          <p:cNvGrpSpPr/>
          <p:nvPr/>
        </p:nvGrpSpPr>
        <p:grpSpPr>
          <a:xfrm>
            <a:off x="2530800" y="5896979"/>
            <a:ext cx="9716241" cy="800219"/>
            <a:chOff x="2530800" y="2594804"/>
            <a:chExt cx="9716241" cy="800219"/>
          </a:xfrm>
        </p:grpSpPr>
        <p:sp>
          <p:nvSpPr>
            <p:cNvPr id="28" name="椭圆 16">
              <a:extLst>
                <a:ext uri="{FF2B5EF4-FFF2-40B4-BE49-F238E27FC236}">
                  <a16:creationId xmlns:a16="http://schemas.microsoft.com/office/drawing/2014/main" id="{400D4A90-09F0-40A7-9D93-959ED3523AB8}"/>
                </a:ext>
              </a:extLst>
            </p:cNvPr>
            <p:cNvSpPr/>
            <p:nvPr/>
          </p:nvSpPr>
          <p:spPr>
            <a:xfrm rot="10800000">
              <a:off x="2530800" y="27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1DDF07-0AFE-4E94-A850-FD9332E6CC06}"/>
                </a:ext>
              </a:extLst>
            </p:cNvPr>
            <p:cNvSpPr txBox="1"/>
            <p:nvPr/>
          </p:nvSpPr>
          <p:spPr>
            <a:xfrm>
              <a:off x="2973599" y="2594804"/>
              <a:ext cx="92734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就讀國立臺北大學資工系                    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2016.9-2020.6</a:t>
              </a:r>
            </a:p>
            <a:p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影像處理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嵌入式系統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軟體工程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B276D0-C2F4-4B08-9CD8-3EE7DB705F67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B16B528-B719-C0A7-CA8E-26783C8B7B7D}"/>
              </a:ext>
            </a:extLst>
          </p:cNvPr>
          <p:cNvGrpSpPr/>
          <p:nvPr/>
        </p:nvGrpSpPr>
        <p:grpSpPr>
          <a:xfrm>
            <a:off x="2530800" y="1469264"/>
            <a:ext cx="9795516" cy="1231106"/>
            <a:chOff x="2530800" y="5303728"/>
            <a:chExt cx="9795516" cy="1231106"/>
          </a:xfrm>
        </p:grpSpPr>
        <p:sp>
          <p:nvSpPr>
            <p:cNvPr id="14" name="椭圆 20">
              <a:extLst>
                <a:ext uri="{FF2B5EF4-FFF2-40B4-BE49-F238E27FC236}">
                  <a16:creationId xmlns:a16="http://schemas.microsoft.com/office/drawing/2014/main" id="{062BEC40-21B4-DC95-AC76-F9EE77C781E6}"/>
                </a:ext>
              </a:extLst>
            </p:cNvPr>
            <p:cNvSpPr/>
            <p:nvPr/>
          </p:nvSpPr>
          <p:spPr>
            <a:xfrm>
              <a:off x="2530800" y="54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56AA9AC-2BD9-E01E-21FF-ED88A357B5A8}"/>
                </a:ext>
              </a:extLst>
            </p:cNvPr>
            <p:cNvSpPr txBox="1"/>
            <p:nvPr/>
          </p:nvSpPr>
          <p:spPr>
            <a:xfrm>
              <a:off x="2973599" y="5303728"/>
              <a:ext cx="935271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中華精測股股份有限公司 智慧設計部           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2023.11-2025.4</a:t>
              </a:r>
            </a:p>
            <a:p>
              <a:pPr marL="285750" indent="-285750">
                <a:buFontTx/>
                <a:buChar char="-"/>
              </a:pP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[Pin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針耗損自動檢驗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載板瑕疵智慧偵測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訊號自動布局演算法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endParaRPr lang="en-US" altLang="zh-CN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9DAB2C2-33F9-DCA6-B914-4E11EDF97F0E}"/>
              </a:ext>
            </a:extLst>
          </p:cNvPr>
          <p:cNvGrpSpPr/>
          <p:nvPr/>
        </p:nvGrpSpPr>
        <p:grpSpPr>
          <a:xfrm>
            <a:off x="2530800" y="2544719"/>
            <a:ext cx="9661200" cy="1231106"/>
            <a:chOff x="2530800" y="5303728"/>
            <a:chExt cx="9661200" cy="1231106"/>
          </a:xfrm>
        </p:grpSpPr>
        <p:sp>
          <p:nvSpPr>
            <p:cNvPr id="19" name="椭圆 20">
              <a:extLst>
                <a:ext uri="{FF2B5EF4-FFF2-40B4-BE49-F238E27FC236}">
                  <a16:creationId xmlns:a16="http://schemas.microsoft.com/office/drawing/2014/main" id="{D9835279-16DA-3406-0255-19B28172B1D3}"/>
                </a:ext>
              </a:extLst>
            </p:cNvPr>
            <p:cNvSpPr/>
            <p:nvPr/>
          </p:nvSpPr>
          <p:spPr>
            <a:xfrm>
              <a:off x="2530800" y="5400000"/>
              <a:ext cx="304606" cy="3128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3B97982-D6CA-4CC8-7719-A27C7F130445}"/>
                </a:ext>
              </a:extLst>
            </p:cNvPr>
            <p:cNvSpPr txBox="1"/>
            <p:nvPr/>
          </p:nvSpPr>
          <p:spPr>
            <a:xfrm>
              <a:off x="2973600" y="5303728"/>
              <a:ext cx="92184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國立臺灣大學生物機電工程所碩士班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2021.4-2023.7</a:t>
              </a:r>
            </a:p>
            <a:p>
              <a:pPr marL="285750" indent="-285750">
                <a:buFontTx/>
                <a:buChar char="-"/>
              </a:pP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中技社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創意競賽 獲 第三名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正瀚生技創新獎 獲 新銳潛力獎</a:t>
              </a:r>
              <a:r>
                <a:rPr lang="en-US" altLang="zh-TW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  <a:r>
                <a:rPr lang="zh-TW" altLang="en-US" b="1" dirty="0">
                  <a:solidFill>
                    <a:srgbClr val="44546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CN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61434" y="36122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關於我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求學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71048FC-2231-45CB-9BC6-958F2B92FDBE}"/>
              </a:ext>
            </a:extLst>
          </p:cNvPr>
          <p:cNvGrpSpPr/>
          <p:nvPr/>
        </p:nvGrpSpPr>
        <p:grpSpPr>
          <a:xfrm>
            <a:off x="2700908" y="1247913"/>
            <a:ext cx="7681342" cy="1118093"/>
            <a:chOff x="2700908" y="1247913"/>
            <a:chExt cx="7681342" cy="1118093"/>
          </a:xfrm>
        </p:grpSpPr>
        <p:sp>
          <p:nvSpPr>
            <p:cNvPr id="56" name="箭號: 五邊形 55">
              <a:extLst>
                <a:ext uri="{FF2B5EF4-FFF2-40B4-BE49-F238E27FC236}">
                  <a16:creationId xmlns:a16="http://schemas.microsoft.com/office/drawing/2014/main" id="{E10E9F10-E298-41EC-8EA9-914D0A26AC52}"/>
                </a:ext>
              </a:extLst>
            </p:cNvPr>
            <p:cNvSpPr/>
            <p:nvPr/>
          </p:nvSpPr>
          <p:spPr>
            <a:xfrm>
              <a:off x="2803575" y="1247913"/>
              <a:ext cx="7578675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D136AB63-763F-4FF2-8C14-B5C885F33470}"/>
                </a:ext>
              </a:extLst>
            </p:cNvPr>
            <p:cNvGrpSpPr/>
            <p:nvPr/>
          </p:nvGrpSpPr>
          <p:grpSpPr>
            <a:xfrm>
              <a:off x="2700908" y="1360786"/>
              <a:ext cx="1974252" cy="701842"/>
              <a:chOff x="2772000" y="1495068"/>
              <a:chExt cx="1974252" cy="70184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692D40C-7CC6-45D0-9FDE-BE103F5BDD68}"/>
                  </a:ext>
                </a:extLst>
              </p:cNvPr>
              <p:cNvSpPr/>
              <p:nvPr/>
            </p:nvSpPr>
            <p:spPr>
              <a:xfrm>
                <a:off x="2772000" y="1495068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43">
                <a:extLst>
                  <a:ext uri="{FF2B5EF4-FFF2-40B4-BE49-F238E27FC236}">
                    <a16:creationId xmlns:a16="http://schemas.microsoft.com/office/drawing/2014/main" id="{FCEF9A55-9B37-489A-B2C4-98F1FEEFA141}"/>
                  </a:ext>
                </a:extLst>
              </p:cNvPr>
              <p:cNvSpPr txBox="1"/>
              <p:nvPr/>
            </p:nvSpPr>
            <p:spPr>
              <a:xfrm>
                <a:off x="2846591" y="1617486"/>
                <a:ext cx="1815029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C/C++/C#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8699DC-DA45-4CCD-B235-687232ADFDDE}"/>
                </a:ext>
              </a:extLst>
            </p:cNvPr>
            <p:cNvSpPr txBox="1"/>
            <p:nvPr/>
          </p:nvSpPr>
          <p:spPr>
            <a:xfrm>
              <a:off x="4716000" y="1504236"/>
              <a:ext cx="5124286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大學部畢業專題、嵌入式系統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  <a:p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DA746BC-F75D-4356-BEDB-B6871D55F3C5}"/>
              </a:ext>
            </a:extLst>
          </p:cNvPr>
          <p:cNvGrpSpPr/>
          <p:nvPr/>
        </p:nvGrpSpPr>
        <p:grpSpPr>
          <a:xfrm>
            <a:off x="2730787" y="2314229"/>
            <a:ext cx="8184863" cy="830003"/>
            <a:chOff x="2730787" y="2314229"/>
            <a:chExt cx="8184863" cy="830003"/>
          </a:xfrm>
        </p:grpSpPr>
        <p:sp>
          <p:nvSpPr>
            <p:cNvPr id="57" name="箭號: 五邊形 56">
              <a:extLst>
                <a:ext uri="{FF2B5EF4-FFF2-40B4-BE49-F238E27FC236}">
                  <a16:creationId xmlns:a16="http://schemas.microsoft.com/office/drawing/2014/main" id="{942204FB-0739-453F-B208-9A2DEC0048D1}"/>
                </a:ext>
              </a:extLst>
            </p:cNvPr>
            <p:cNvSpPr/>
            <p:nvPr/>
          </p:nvSpPr>
          <p:spPr>
            <a:xfrm>
              <a:off x="2830644" y="2314229"/>
              <a:ext cx="8085006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037E189-0313-4E7C-BD89-19A9092B108A}"/>
                </a:ext>
              </a:extLst>
            </p:cNvPr>
            <p:cNvGrpSpPr/>
            <p:nvPr/>
          </p:nvGrpSpPr>
          <p:grpSpPr>
            <a:xfrm>
              <a:off x="2730787" y="2434220"/>
              <a:ext cx="1974252" cy="701842"/>
              <a:chOff x="2774591" y="2585003"/>
              <a:chExt cx="1974252" cy="70184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9E93A88-D8BC-4E6D-8E9E-5ED10CB6C6B2}"/>
                  </a:ext>
                </a:extLst>
              </p:cNvPr>
              <p:cNvSpPr/>
              <p:nvPr/>
            </p:nvSpPr>
            <p:spPr>
              <a:xfrm>
                <a:off x="2774591" y="2585003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45">
                <a:extLst>
                  <a:ext uri="{FF2B5EF4-FFF2-40B4-BE49-F238E27FC236}">
                    <a16:creationId xmlns:a16="http://schemas.microsoft.com/office/drawing/2014/main" id="{54DF5628-828C-4EAB-B9E5-A7CC6A2789E8}"/>
                  </a:ext>
                </a:extLst>
              </p:cNvPr>
              <p:cNvSpPr txBox="1"/>
              <p:nvPr/>
            </p:nvSpPr>
            <p:spPr>
              <a:xfrm>
                <a:off x="2832781" y="2708530"/>
                <a:ext cx="1834056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Android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3E1FD85-A84C-4A0F-8C62-8B5E138E0206}"/>
                </a:ext>
              </a:extLst>
            </p:cNvPr>
            <p:cNvSpPr txBox="1"/>
            <p:nvPr/>
          </p:nvSpPr>
          <p:spPr>
            <a:xfrm>
              <a:off x="4716000" y="2498391"/>
              <a:ext cx="603772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大三</a:t>
              </a:r>
              <a:r>
                <a:rPr lang="en-US" altLang="zh-TW" dirty="0"/>
                <a:t>:</a:t>
              </a:r>
              <a:r>
                <a:rPr lang="zh-TW" altLang="en-US" dirty="0"/>
                <a:t> 軟體工程期末專題</a:t>
              </a:r>
              <a:endParaRPr lang="en-US" altLang="zh-CN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17FB79B-1EB3-49F3-8C16-B7A28700A766}"/>
              </a:ext>
            </a:extLst>
          </p:cNvPr>
          <p:cNvGrpSpPr/>
          <p:nvPr/>
        </p:nvGrpSpPr>
        <p:grpSpPr>
          <a:xfrm>
            <a:off x="2727092" y="3371005"/>
            <a:ext cx="8823354" cy="1034341"/>
            <a:chOff x="2727092" y="3371005"/>
            <a:chExt cx="8823354" cy="1034341"/>
          </a:xfrm>
        </p:grpSpPr>
        <p:sp>
          <p:nvSpPr>
            <p:cNvPr id="61" name="箭號: 五邊形 60">
              <a:extLst>
                <a:ext uri="{FF2B5EF4-FFF2-40B4-BE49-F238E27FC236}">
                  <a16:creationId xmlns:a16="http://schemas.microsoft.com/office/drawing/2014/main" id="{C86F99D4-8855-4D81-8B83-D240A0C50FD6}"/>
                </a:ext>
              </a:extLst>
            </p:cNvPr>
            <p:cNvSpPr/>
            <p:nvPr/>
          </p:nvSpPr>
          <p:spPr>
            <a:xfrm>
              <a:off x="2802027" y="3371005"/>
              <a:ext cx="8551774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D7B9305-5F0B-4F02-832E-0398A41F555E}"/>
                </a:ext>
              </a:extLst>
            </p:cNvPr>
            <p:cNvGrpSpPr/>
            <p:nvPr/>
          </p:nvGrpSpPr>
          <p:grpSpPr>
            <a:xfrm>
              <a:off x="2727092" y="3480601"/>
              <a:ext cx="1976843" cy="701842"/>
              <a:chOff x="2772000" y="3576079"/>
              <a:chExt cx="1976843" cy="70184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9BE7DC7-3D95-485F-8F02-3D7B5E70E061}"/>
                  </a:ext>
                </a:extLst>
              </p:cNvPr>
              <p:cNvSpPr/>
              <p:nvPr/>
            </p:nvSpPr>
            <p:spPr>
              <a:xfrm>
                <a:off x="2772000" y="3576079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47">
                <a:extLst>
                  <a:ext uri="{FF2B5EF4-FFF2-40B4-BE49-F238E27FC236}">
                    <a16:creationId xmlns:a16="http://schemas.microsoft.com/office/drawing/2014/main" id="{7B2247D4-EA0E-433F-A371-73B990B4F18C}"/>
                  </a:ext>
                </a:extLst>
              </p:cNvPr>
              <p:cNvSpPr txBox="1"/>
              <p:nvPr/>
            </p:nvSpPr>
            <p:spPr>
              <a:xfrm>
                <a:off x="2774591" y="3698092"/>
                <a:ext cx="1974252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Visual Basic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745A0D36-E361-4C39-AD2B-D4AB478AF0F1}"/>
                </a:ext>
              </a:extLst>
            </p:cNvPr>
            <p:cNvSpPr txBox="1"/>
            <p:nvPr/>
          </p:nvSpPr>
          <p:spPr>
            <a:xfrm>
              <a:off x="4710661" y="3543576"/>
              <a:ext cx="6839785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恆碩科技</a:t>
              </a:r>
              <a:r>
                <a:rPr lang="en-US" altLang="zh-TW" dirty="0"/>
                <a:t>:</a:t>
              </a:r>
              <a:r>
                <a:rPr lang="zh-TW" altLang="en-US" dirty="0"/>
                <a:t> 專利軟體加密</a:t>
              </a:r>
              <a:r>
                <a:rPr lang="en-US" altLang="zh-TW" dirty="0"/>
                <a:t>/</a:t>
              </a:r>
              <a:r>
                <a:rPr lang="zh-TW" altLang="en-US" dirty="0"/>
                <a:t>資料庫系統維護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6318E6-9596-4D7A-AA74-F02DAA76D340}"/>
              </a:ext>
            </a:extLst>
          </p:cNvPr>
          <p:cNvGrpSpPr/>
          <p:nvPr/>
        </p:nvGrpSpPr>
        <p:grpSpPr>
          <a:xfrm>
            <a:off x="2718879" y="4383425"/>
            <a:ext cx="9101646" cy="830003"/>
            <a:chOff x="2718879" y="4383425"/>
            <a:chExt cx="9158796" cy="830003"/>
          </a:xfrm>
        </p:grpSpPr>
        <p:sp>
          <p:nvSpPr>
            <p:cNvPr id="62" name="箭號: 五邊形 61">
              <a:extLst>
                <a:ext uri="{FF2B5EF4-FFF2-40B4-BE49-F238E27FC236}">
                  <a16:creationId xmlns:a16="http://schemas.microsoft.com/office/drawing/2014/main" id="{98BCFBDD-BFE7-4F4D-9BAD-2CC8C3A906FC}"/>
                </a:ext>
              </a:extLst>
            </p:cNvPr>
            <p:cNvSpPr/>
            <p:nvPr/>
          </p:nvSpPr>
          <p:spPr>
            <a:xfrm>
              <a:off x="2788977" y="4383425"/>
              <a:ext cx="9088698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33AB0A2-2ABE-4D3C-A0EF-803C0D99D763}"/>
                </a:ext>
              </a:extLst>
            </p:cNvPr>
            <p:cNvGrpSpPr/>
            <p:nvPr/>
          </p:nvGrpSpPr>
          <p:grpSpPr>
            <a:xfrm>
              <a:off x="2718879" y="4501228"/>
              <a:ext cx="1974252" cy="701842"/>
              <a:chOff x="2772000" y="4504314"/>
              <a:chExt cx="1974252" cy="70184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EE77AEC-DBC1-4CAD-B1A4-4CCC228F4860}"/>
                  </a:ext>
                </a:extLst>
              </p:cNvPr>
              <p:cNvSpPr/>
              <p:nvPr/>
            </p:nvSpPr>
            <p:spPr>
              <a:xfrm>
                <a:off x="2772000" y="4504314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9">
                <a:extLst>
                  <a:ext uri="{FF2B5EF4-FFF2-40B4-BE49-F238E27FC236}">
                    <a16:creationId xmlns:a16="http://schemas.microsoft.com/office/drawing/2014/main" id="{51EE5970-BDF0-4C24-B4D9-DE0A0A3FADBA}"/>
                  </a:ext>
                </a:extLst>
              </p:cNvPr>
              <p:cNvSpPr txBox="1"/>
              <p:nvPr/>
            </p:nvSpPr>
            <p:spPr>
              <a:xfrm>
                <a:off x="2832781" y="4657953"/>
                <a:ext cx="1863067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MATLAB</a:t>
                </a:r>
              </a:p>
            </p:txBody>
          </p:sp>
        </p:grpSp>
        <p:sp>
          <p:nvSpPr>
            <p:cNvPr id="48" name="TextBox 44">
              <a:extLst>
                <a:ext uri="{FF2B5EF4-FFF2-40B4-BE49-F238E27FC236}">
                  <a16:creationId xmlns:a16="http://schemas.microsoft.com/office/drawing/2014/main" id="{6052D8FE-E827-4282-8574-2D27FD4F242D}"/>
                </a:ext>
              </a:extLst>
            </p:cNvPr>
            <p:cNvSpPr txBox="1"/>
            <p:nvPr/>
          </p:nvSpPr>
          <p:spPr>
            <a:xfrm>
              <a:off x="4716000" y="4569380"/>
              <a:ext cx="716167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中山碩一</a:t>
              </a:r>
              <a:r>
                <a:rPr lang="en-US" altLang="zh-TW" dirty="0"/>
                <a:t>:</a:t>
              </a:r>
              <a:r>
                <a:rPr lang="zh-TW" altLang="en-US" dirty="0"/>
                <a:t> 數位訊號處理課程</a:t>
              </a:r>
              <a:endParaRPr lang="en-US" altLang="zh-CN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EF2E4FD-6D29-46E6-B7A9-3AF0EEA7CBCE}"/>
              </a:ext>
            </a:extLst>
          </p:cNvPr>
          <p:cNvGrpSpPr/>
          <p:nvPr/>
        </p:nvGrpSpPr>
        <p:grpSpPr>
          <a:xfrm>
            <a:off x="2718879" y="5456859"/>
            <a:ext cx="9299716" cy="830003"/>
            <a:chOff x="2718879" y="5456859"/>
            <a:chExt cx="9299716" cy="830003"/>
          </a:xfrm>
        </p:grpSpPr>
        <p:sp>
          <p:nvSpPr>
            <p:cNvPr id="63" name="箭號: 五邊形 62">
              <a:extLst>
                <a:ext uri="{FF2B5EF4-FFF2-40B4-BE49-F238E27FC236}">
                  <a16:creationId xmlns:a16="http://schemas.microsoft.com/office/drawing/2014/main" id="{F05D6A48-1DE9-4FF6-B455-D5810AD723B3}"/>
                </a:ext>
              </a:extLst>
            </p:cNvPr>
            <p:cNvSpPr/>
            <p:nvPr/>
          </p:nvSpPr>
          <p:spPr>
            <a:xfrm>
              <a:off x="2788976" y="5456859"/>
              <a:ext cx="9229619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B2ED4D8-EAC6-478E-A081-193609B3470E}"/>
                </a:ext>
              </a:extLst>
            </p:cNvPr>
            <p:cNvGrpSpPr/>
            <p:nvPr/>
          </p:nvGrpSpPr>
          <p:grpSpPr>
            <a:xfrm>
              <a:off x="2718879" y="5551439"/>
              <a:ext cx="1974252" cy="701842"/>
              <a:chOff x="2772000" y="5494157"/>
              <a:chExt cx="1974252" cy="70184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E6C3861-51CD-4ED7-845E-30BAE732DE07}"/>
                  </a:ext>
                </a:extLst>
              </p:cNvPr>
              <p:cNvSpPr/>
              <p:nvPr/>
            </p:nvSpPr>
            <p:spPr>
              <a:xfrm>
                <a:off x="2772000" y="5494157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51">
                <a:extLst>
                  <a:ext uri="{FF2B5EF4-FFF2-40B4-BE49-F238E27FC236}">
                    <a16:creationId xmlns:a16="http://schemas.microsoft.com/office/drawing/2014/main" id="{28E3772E-59F8-4BE2-A531-202270C83021}"/>
                  </a:ext>
                </a:extLst>
              </p:cNvPr>
              <p:cNvSpPr txBox="1"/>
              <p:nvPr/>
            </p:nvSpPr>
            <p:spPr>
              <a:xfrm>
                <a:off x="2846591" y="5626235"/>
                <a:ext cx="1815029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Python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7CC42935-DBA1-4C15-93CE-89F850ED58CF}"/>
                </a:ext>
              </a:extLst>
            </p:cNvPr>
            <p:cNvSpPr txBox="1"/>
            <p:nvPr/>
          </p:nvSpPr>
          <p:spPr>
            <a:xfrm>
              <a:off x="4714741" y="5656141"/>
              <a:ext cx="7303854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現職</a:t>
              </a:r>
              <a:r>
                <a:rPr lang="en-US" altLang="zh-TW"/>
                <a:t>/</a:t>
              </a:r>
              <a:r>
                <a:rPr lang="zh-TW" altLang="en-US"/>
                <a:t>碩士</a:t>
              </a:r>
              <a:r>
                <a:rPr lang="en-US" altLang="zh-TW" dirty="0"/>
                <a:t>:</a:t>
              </a:r>
              <a:r>
                <a:rPr lang="zh-TW" altLang="en-US" dirty="0"/>
                <a:t> 深度學習</a:t>
              </a:r>
              <a:r>
                <a:rPr lang="en-US" altLang="zh-TW" dirty="0"/>
                <a:t>/</a:t>
              </a:r>
              <a:r>
                <a:rPr lang="zh-TW" altLang="en-US" dirty="0"/>
                <a:t>機器學習</a:t>
              </a:r>
              <a:r>
                <a:rPr lang="en-US" altLang="zh-TW" dirty="0"/>
                <a:t>/</a:t>
              </a:r>
              <a:r>
                <a:rPr lang="zh-TW" altLang="en-US" dirty="0"/>
                <a:t>影像處理</a:t>
              </a:r>
              <a:endParaRPr lang="en-US" altLang="zh-CN" dirty="0"/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3D0CFA-0125-48E9-BA9A-3AADB51BE67E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4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61434" y="3612226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3643407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程式技能</a:t>
            </a: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關於我</a:t>
            </a:r>
          </a:p>
        </p:txBody>
      </p:sp>
      <p:sp>
        <p:nvSpPr>
          <p:cNvPr id="7" name="矩形 6"/>
          <p:cNvSpPr/>
          <p:nvPr/>
        </p:nvSpPr>
        <p:spPr>
          <a:xfrm>
            <a:off x="219548" y="2924722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求學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71048FC-2231-45CB-9BC6-958F2B92FDBE}"/>
              </a:ext>
            </a:extLst>
          </p:cNvPr>
          <p:cNvGrpSpPr/>
          <p:nvPr/>
        </p:nvGrpSpPr>
        <p:grpSpPr>
          <a:xfrm>
            <a:off x="2425787" y="1247913"/>
            <a:ext cx="7956463" cy="1118093"/>
            <a:chOff x="2425787" y="1247913"/>
            <a:chExt cx="7956463" cy="1118093"/>
          </a:xfrm>
        </p:grpSpPr>
        <p:sp>
          <p:nvSpPr>
            <p:cNvPr id="56" name="箭號: 五邊形 55">
              <a:extLst>
                <a:ext uri="{FF2B5EF4-FFF2-40B4-BE49-F238E27FC236}">
                  <a16:creationId xmlns:a16="http://schemas.microsoft.com/office/drawing/2014/main" id="{E10E9F10-E298-41EC-8EA9-914D0A26AC52}"/>
                </a:ext>
              </a:extLst>
            </p:cNvPr>
            <p:cNvSpPr/>
            <p:nvPr/>
          </p:nvSpPr>
          <p:spPr>
            <a:xfrm>
              <a:off x="2803575" y="1247913"/>
              <a:ext cx="7578675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D136AB63-763F-4FF2-8C14-B5C885F33470}"/>
                </a:ext>
              </a:extLst>
            </p:cNvPr>
            <p:cNvGrpSpPr/>
            <p:nvPr/>
          </p:nvGrpSpPr>
          <p:grpSpPr>
            <a:xfrm>
              <a:off x="2425787" y="1360786"/>
              <a:ext cx="2524493" cy="701842"/>
              <a:chOff x="2496879" y="1495068"/>
              <a:chExt cx="2524493" cy="70184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692D40C-7CC6-45D0-9FDE-BE103F5BDD68}"/>
                  </a:ext>
                </a:extLst>
              </p:cNvPr>
              <p:cNvSpPr/>
              <p:nvPr/>
            </p:nvSpPr>
            <p:spPr>
              <a:xfrm>
                <a:off x="2772000" y="1495068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43">
                <a:extLst>
                  <a:ext uri="{FF2B5EF4-FFF2-40B4-BE49-F238E27FC236}">
                    <a16:creationId xmlns:a16="http://schemas.microsoft.com/office/drawing/2014/main" id="{FCEF9A55-9B37-489A-B2C4-98F1FEEFA141}"/>
                  </a:ext>
                </a:extLst>
              </p:cNvPr>
              <p:cNvSpPr txBox="1"/>
              <p:nvPr/>
            </p:nvSpPr>
            <p:spPr>
              <a:xfrm>
                <a:off x="2496879" y="1637823"/>
                <a:ext cx="2524493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Linux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8699DC-DA45-4CCD-B235-687232ADFDDE}"/>
                </a:ext>
              </a:extLst>
            </p:cNvPr>
            <p:cNvSpPr txBox="1"/>
            <p:nvPr/>
          </p:nvSpPr>
          <p:spPr>
            <a:xfrm>
              <a:off x="4706474" y="1504236"/>
              <a:ext cx="5599575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碩士期間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: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rPr>
                <a:t> 茶菁拍攝模組、自動辨識系統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  <a:p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兰亭细黑_GBK_M" pitchFamily="2" charset="2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DA746BC-F75D-4356-BEDB-B6871D55F3C5}"/>
              </a:ext>
            </a:extLst>
          </p:cNvPr>
          <p:cNvGrpSpPr/>
          <p:nvPr/>
        </p:nvGrpSpPr>
        <p:grpSpPr>
          <a:xfrm>
            <a:off x="2730787" y="2314229"/>
            <a:ext cx="8184863" cy="830003"/>
            <a:chOff x="2730787" y="2314229"/>
            <a:chExt cx="8184863" cy="830003"/>
          </a:xfrm>
        </p:grpSpPr>
        <p:sp>
          <p:nvSpPr>
            <p:cNvPr id="57" name="箭號: 五邊形 56">
              <a:extLst>
                <a:ext uri="{FF2B5EF4-FFF2-40B4-BE49-F238E27FC236}">
                  <a16:creationId xmlns:a16="http://schemas.microsoft.com/office/drawing/2014/main" id="{942204FB-0739-453F-B208-9A2DEC0048D1}"/>
                </a:ext>
              </a:extLst>
            </p:cNvPr>
            <p:cNvSpPr/>
            <p:nvPr/>
          </p:nvSpPr>
          <p:spPr>
            <a:xfrm>
              <a:off x="2830644" y="2314229"/>
              <a:ext cx="8085006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037E189-0313-4E7C-BD89-19A9092B108A}"/>
                </a:ext>
              </a:extLst>
            </p:cNvPr>
            <p:cNvGrpSpPr/>
            <p:nvPr/>
          </p:nvGrpSpPr>
          <p:grpSpPr>
            <a:xfrm>
              <a:off x="2730787" y="2434220"/>
              <a:ext cx="1974252" cy="701842"/>
              <a:chOff x="2774591" y="2585003"/>
              <a:chExt cx="1974252" cy="70184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9E93A88-D8BC-4E6D-8E9E-5ED10CB6C6B2}"/>
                  </a:ext>
                </a:extLst>
              </p:cNvPr>
              <p:cNvSpPr/>
              <p:nvPr/>
            </p:nvSpPr>
            <p:spPr>
              <a:xfrm>
                <a:off x="2774591" y="2585003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45">
                <a:extLst>
                  <a:ext uri="{FF2B5EF4-FFF2-40B4-BE49-F238E27FC236}">
                    <a16:creationId xmlns:a16="http://schemas.microsoft.com/office/drawing/2014/main" id="{54DF5628-828C-4EAB-B9E5-A7CC6A2789E8}"/>
                  </a:ext>
                </a:extLst>
              </p:cNvPr>
              <p:cNvSpPr txBox="1"/>
              <p:nvPr/>
            </p:nvSpPr>
            <p:spPr>
              <a:xfrm>
                <a:off x="2832781" y="2708530"/>
                <a:ext cx="1834056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SQL</a:t>
                </a:r>
                <a:r>
                  <a:rPr lang="zh-TW" altLang="en-US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語法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3E1FD85-A84C-4A0F-8C62-8B5E138E0206}"/>
                </a:ext>
              </a:extLst>
            </p:cNvPr>
            <p:cNvSpPr txBox="1"/>
            <p:nvPr/>
          </p:nvSpPr>
          <p:spPr>
            <a:xfrm>
              <a:off x="4716000" y="2498391"/>
              <a:ext cx="603772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建置茶菁後台資料庫</a:t>
              </a:r>
              <a:endParaRPr lang="en-US" altLang="zh-CN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17FB79B-1EB3-49F3-8C16-B7A28700A766}"/>
              </a:ext>
            </a:extLst>
          </p:cNvPr>
          <p:cNvGrpSpPr/>
          <p:nvPr/>
        </p:nvGrpSpPr>
        <p:grpSpPr>
          <a:xfrm>
            <a:off x="2727092" y="3371005"/>
            <a:ext cx="8823354" cy="830003"/>
            <a:chOff x="2727092" y="3371005"/>
            <a:chExt cx="8823354" cy="830003"/>
          </a:xfrm>
        </p:grpSpPr>
        <p:sp>
          <p:nvSpPr>
            <p:cNvPr id="61" name="箭號: 五邊形 60">
              <a:extLst>
                <a:ext uri="{FF2B5EF4-FFF2-40B4-BE49-F238E27FC236}">
                  <a16:creationId xmlns:a16="http://schemas.microsoft.com/office/drawing/2014/main" id="{C86F99D4-8855-4D81-8B83-D240A0C50FD6}"/>
                </a:ext>
              </a:extLst>
            </p:cNvPr>
            <p:cNvSpPr/>
            <p:nvPr/>
          </p:nvSpPr>
          <p:spPr>
            <a:xfrm>
              <a:off x="2802027" y="3371005"/>
              <a:ext cx="8551774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D7B9305-5F0B-4F02-832E-0398A41F555E}"/>
                </a:ext>
              </a:extLst>
            </p:cNvPr>
            <p:cNvGrpSpPr/>
            <p:nvPr/>
          </p:nvGrpSpPr>
          <p:grpSpPr>
            <a:xfrm>
              <a:off x="2727092" y="3480601"/>
              <a:ext cx="2436744" cy="701842"/>
              <a:chOff x="2772000" y="3576079"/>
              <a:chExt cx="2436744" cy="70184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9BE7DC7-3D95-485F-8F02-3D7B5E70E061}"/>
                  </a:ext>
                </a:extLst>
              </p:cNvPr>
              <p:cNvSpPr/>
              <p:nvPr/>
            </p:nvSpPr>
            <p:spPr>
              <a:xfrm>
                <a:off x="2772000" y="3576079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47">
                <a:extLst>
                  <a:ext uri="{FF2B5EF4-FFF2-40B4-BE49-F238E27FC236}">
                    <a16:creationId xmlns:a16="http://schemas.microsoft.com/office/drawing/2014/main" id="{7B2247D4-EA0E-433F-A371-73B990B4F18C}"/>
                  </a:ext>
                </a:extLst>
              </p:cNvPr>
              <p:cNvSpPr txBox="1"/>
              <p:nvPr/>
            </p:nvSpPr>
            <p:spPr>
              <a:xfrm>
                <a:off x="2794927" y="3728488"/>
                <a:ext cx="2413817" cy="430883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HTML/CSS/JS</a:t>
                </a:r>
              </a:p>
            </p:txBody>
          </p:sp>
        </p:grp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745A0D36-E361-4C39-AD2B-D4AB478AF0F1}"/>
                </a:ext>
              </a:extLst>
            </p:cNvPr>
            <p:cNvSpPr txBox="1"/>
            <p:nvPr/>
          </p:nvSpPr>
          <p:spPr>
            <a:xfrm>
              <a:off x="4710661" y="3543576"/>
              <a:ext cx="683978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研究展示</a:t>
              </a:r>
              <a:r>
                <a:rPr lang="en-US" altLang="zh-TW" dirty="0"/>
                <a:t>: </a:t>
              </a:r>
              <a:r>
                <a:rPr lang="zh-TW" altLang="en-US" dirty="0"/>
                <a:t>架設</a:t>
              </a:r>
              <a:r>
                <a:rPr lang="en-US" altLang="zh-TW" dirty="0"/>
                <a:t>AI</a:t>
              </a:r>
              <a:r>
                <a:rPr lang="zh-TW" altLang="en-US" dirty="0"/>
                <a:t>模型服務網站與使用者介面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6318E6-9596-4D7A-AA74-F02DAA76D340}"/>
              </a:ext>
            </a:extLst>
          </p:cNvPr>
          <p:cNvGrpSpPr/>
          <p:nvPr/>
        </p:nvGrpSpPr>
        <p:grpSpPr>
          <a:xfrm>
            <a:off x="2718879" y="4383425"/>
            <a:ext cx="9101646" cy="1133212"/>
            <a:chOff x="2718879" y="4383425"/>
            <a:chExt cx="9158796" cy="1133212"/>
          </a:xfrm>
        </p:grpSpPr>
        <p:sp>
          <p:nvSpPr>
            <p:cNvPr id="62" name="箭號: 五邊形 61">
              <a:extLst>
                <a:ext uri="{FF2B5EF4-FFF2-40B4-BE49-F238E27FC236}">
                  <a16:creationId xmlns:a16="http://schemas.microsoft.com/office/drawing/2014/main" id="{98BCFBDD-BFE7-4F4D-9BAD-2CC8C3A906FC}"/>
                </a:ext>
              </a:extLst>
            </p:cNvPr>
            <p:cNvSpPr/>
            <p:nvPr/>
          </p:nvSpPr>
          <p:spPr>
            <a:xfrm>
              <a:off x="2788977" y="4383425"/>
              <a:ext cx="9088698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33AB0A2-2ABE-4D3C-A0EF-803C0D99D763}"/>
                </a:ext>
              </a:extLst>
            </p:cNvPr>
            <p:cNvGrpSpPr/>
            <p:nvPr/>
          </p:nvGrpSpPr>
          <p:grpSpPr>
            <a:xfrm>
              <a:off x="2718879" y="4501228"/>
              <a:ext cx="1974252" cy="1015409"/>
              <a:chOff x="2772000" y="4504314"/>
              <a:chExt cx="1974252" cy="101540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EE77AEC-DBC1-4CAD-B1A4-4CCC228F4860}"/>
                  </a:ext>
                </a:extLst>
              </p:cNvPr>
              <p:cNvSpPr/>
              <p:nvPr/>
            </p:nvSpPr>
            <p:spPr>
              <a:xfrm>
                <a:off x="2772000" y="4504314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9">
                <a:extLst>
                  <a:ext uri="{FF2B5EF4-FFF2-40B4-BE49-F238E27FC236}">
                    <a16:creationId xmlns:a16="http://schemas.microsoft.com/office/drawing/2014/main" id="{51EE5970-BDF0-4C24-B4D9-DE0A0A3FADBA}"/>
                  </a:ext>
                </a:extLst>
              </p:cNvPr>
              <p:cNvSpPr txBox="1"/>
              <p:nvPr/>
            </p:nvSpPr>
            <p:spPr>
              <a:xfrm>
                <a:off x="2832781" y="4657953"/>
                <a:ext cx="1863067" cy="861770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Django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  <a:p>
                <a:pPr algn="ctr"/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8" name="TextBox 44">
              <a:extLst>
                <a:ext uri="{FF2B5EF4-FFF2-40B4-BE49-F238E27FC236}">
                  <a16:creationId xmlns:a16="http://schemas.microsoft.com/office/drawing/2014/main" id="{6052D8FE-E827-4282-8574-2D27FD4F242D}"/>
                </a:ext>
              </a:extLst>
            </p:cNvPr>
            <p:cNvSpPr txBox="1"/>
            <p:nvPr/>
          </p:nvSpPr>
          <p:spPr>
            <a:xfrm>
              <a:off x="4716000" y="4569380"/>
              <a:ext cx="716167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茶菁服務網站維護</a:t>
              </a:r>
              <a:endParaRPr lang="en-US" altLang="zh-CN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EF2E4FD-6D29-46E6-B7A9-3AF0EEA7CBCE}"/>
              </a:ext>
            </a:extLst>
          </p:cNvPr>
          <p:cNvGrpSpPr/>
          <p:nvPr/>
        </p:nvGrpSpPr>
        <p:grpSpPr>
          <a:xfrm>
            <a:off x="2718879" y="5456859"/>
            <a:ext cx="9299716" cy="830003"/>
            <a:chOff x="2718879" y="5456859"/>
            <a:chExt cx="9299716" cy="830003"/>
          </a:xfrm>
        </p:grpSpPr>
        <p:sp>
          <p:nvSpPr>
            <p:cNvPr id="63" name="箭號: 五邊形 62">
              <a:extLst>
                <a:ext uri="{FF2B5EF4-FFF2-40B4-BE49-F238E27FC236}">
                  <a16:creationId xmlns:a16="http://schemas.microsoft.com/office/drawing/2014/main" id="{F05D6A48-1DE9-4FF6-B455-D5810AD723B3}"/>
                </a:ext>
              </a:extLst>
            </p:cNvPr>
            <p:cNvSpPr/>
            <p:nvPr/>
          </p:nvSpPr>
          <p:spPr>
            <a:xfrm>
              <a:off x="2788976" y="5456859"/>
              <a:ext cx="9229619" cy="830003"/>
            </a:xfrm>
            <a:prstGeom prst="homePlate">
              <a:avLst/>
            </a:prstGeom>
            <a:solidFill>
              <a:srgbClr val="09B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B2ED4D8-EAC6-478E-A081-193609B3470E}"/>
                </a:ext>
              </a:extLst>
            </p:cNvPr>
            <p:cNvGrpSpPr/>
            <p:nvPr/>
          </p:nvGrpSpPr>
          <p:grpSpPr>
            <a:xfrm>
              <a:off x="2718879" y="5551439"/>
              <a:ext cx="1974252" cy="701842"/>
              <a:chOff x="2772000" y="5494157"/>
              <a:chExt cx="1974252" cy="70184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E6C3861-51CD-4ED7-845E-30BAE732DE07}"/>
                  </a:ext>
                </a:extLst>
              </p:cNvPr>
              <p:cNvSpPr/>
              <p:nvPr/>
            </p:nvSpPr>
            <p:spPr>
              <a:xfrm>
                <a:off x="2772000" y="5494157"/>
                <a:ext cx="1974252" cy="7018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9B7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51">
                <a:extLst>
                  <a:ext uri="{FF2B5EF4-FFF2-40B4-BE49-F238E27FC236}">
                    <a16:creationId xmlns:a16="http://schemas.microsoft.com/office/drawing/2014/main" id="{28E3772E-59F8-4BE2-A531-202270C83021}"/>
                  </a:ext>
                </a:extLst>
              </p:cNvPr>
              <p:cNvSpPr txBox="1"/>
              <p:nvPr/>
            </p:nvSpPr>
            <p:spPr>
              <a:xfrm>
                <a:off x="2846591" y="5626235"/>
                <a:ext cx="1815029" cy="492438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6705E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方正兰亭细黑_GBK_M" pitchFamily="2" charset="2"/>
                  </a:rPr>
                  <a:t>Node.js</a:t>
                </a:r>
                <a:endParaRPr lang="en-US" altLang="zh-CN" sz="2400" b="1" dirty="0">
                  <a:solidFill>
                    <a:srgbClr val="0670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endParaRPr>
              </a:p>
            </p:txBody>
          </p:sp>
        </p:grpSp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7CC42935-DBA1-4C15-93CE-89F850ED58CF}"/>
                </a:ext>
              </a:extLst>
            </p:cNvPr>
            <p:cNvSpPr txBox="1"/>
            <p:nvPr/>
          </p:nvSpPr>
          <p:spPr>
            <a:xfrm>
              <a:off x="4714741" y="5656141"/>
              <a:ext cx="7303854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TW"/>
              </a:defPPr>
              <a:lvl1pPr>
                <a:defRPr sz="24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方正兰亭细黑_GBK_M" pitchFamily="2" charset="2"/>
                </a:defRPr>
              </a:lvl1pPr>
            </a:lstStyle>
            <a:p>
              <a:r>
                <a:rPr lang="zh-TW" altLang="en-US" dirty="0"/>
                <a:t>碩士期間</a:t>
              </a:r>
              <a:r>
                <a:rPr lang="en-US" altLang="zh-TW" dirty="0"/>
                <a:t>:</a:t>
              </a:r>
              <a:r>
                <a:rPr lang="zh-TW" altLang="en-US" dirty="0"/>
                <a:t> 架設伺服器、拓展服務網站功能</a:t>
              </a:r>
              <a:endParaRPr lang="en-US" altLang="zh-CN" dirty="0"/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3D0CFA-0125-48E9-BA9A-3AADB51BE67E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74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C01FFB-2DA7-4E49-B35D-E212539C1AC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FB3B0659-1557-4DAB-82E2-DBA11C57F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62BD51F1-247D-4D11-96C3-2E8D2B612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9CDE3E5-546C-46F8-8A88-CB9EC750BEB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/>
          <p:cNvSpPr/>
          <p:nvPr/>
        </p:nvSpPr>
        <p:spPr>
          <a:xfrm>
            <a:off x="-35022" y="2112647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/>
          <p:cNvSpPr/>
          <p:nvPr/>
        </p:nvSpPr>
        <p:spPr>
          <a:xfrm>
            <a:off x="219548" y="2886028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102" y="2141343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46B930-B113-459B-8916-5D4732AC0730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03EECB9E-2436-4151-9A03-C55916B3093D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704BDED2-C235-47A5-B274-FDA907280AA1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07B6E70E-7DEC-4B30-90F7-BE855AF49A04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F4403E0-AC4C-4096-952F-8EC1EC5D4685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ja-JP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F79C4E-9673-ED7B-E9C0-CBC86CB0C696}"/>
              </a:ext>
            </a:extLst>
          </p:cNvPr>
          <p:cNvSpPr/>
          <p:nvPr/>
        </p:nvSpPr>
        <p:spPr>
          <a:xfrm>
            <a:off x="227102" y="360471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中華精測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28" name="群組 1027">
            <a:extLst>
              <a:ext uri="{FF2B5EF4-FFF2-40B4-BE49-F238E27FC236}">
                <a16:creationId xmlns:a16="http://schemas.microsoft.com/office/drawing/2014/main" id="{1E7D26D8-3773-52E0-E489-AA715E5CAE14}"/>
              </a:ext>
            </a:extLst>
          </p:cNvPr>
          <p:cNvGrpSpPr/>
          <p:nvPr/>
        </p:nvGrpSpPr>
        <p:grpSpPr>
          <a:xfrm>
            <a:off x="2291039" y="1129890"/>
            <a:ext cx="3301470" cy="2654587"/>
            <a:chOff x="2291039" y="1569992"/>
            <a:chExt cx="3301470" cy="265458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B0C2B178-4783-C666-636F-20F9B2CCD88A}"/>
                </a:ext>
              </a:extLst>
            </p:cNvPr>
            <p:cNvGrpSpPr/>
            <p:nvPr/>
          </p:nvGrpSpPr>
          <p:grpSpPr>
            <a:xfrm>
              <a:off x="2291039" y="1569992"/>
              <a:ext cx="3301470" cy="2654587"/>
              <a:chOff x="4030680" y="4956119"/>
              <a:chExt cx="3301470" cy="265458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030680" y="7025931"/>
                <a:ext cx="33014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基於影像處理的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居家緊急事件識別</a:t>
                </a:r>
                <a:endParaRPr 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C1C361B5-BCC6-552C-F922-2F4B77B524F4}"/>
                  </a:ext>
                </a:extLst>
              </p:cNvPr>
              <p:cNvGrpSpPr/>
              <p:nvPr/>
            </p:nvGrpSpPr>
            <p:grpSpPr>
              <a:xfrm>
                <a:off x="4742120" y="4956119"/>
                <a:ext cx="2119601" cy="2063684"/>
                <a:chOff x="4742120" y="4956119"/>
                <a:chExt cx="2119601" cy="2063684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871793" y="6619693"/>
                  <a:ext cx="19899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>
                      <a:solidFill>
                        <a:srgbClr val="06705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大學部專題</a:t>
                  </a:r>
                  <a:endParaRPr lang="id-ID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9" name="Group 3">
                  <a:extLst>
                    <a:ext uri="{FF2B5EF4-FFF2-40B4-BE49-F238E27FC236}">
                      <a16:creationId xmlns:a16="http://schemas.microsoft.com/office/drawing/2014/main" id="{2A13E373-F85E-09C6-6872-4DC81414FB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42120" y="4956119"/>
                  <a:ext cx="1785777" cy="1663848"/>
                  <a:chOff x="2545913" y="2075309"/>
                  <a:chExt cx="1265238" cy="1169988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7397B4AD-E866-D5CE-F9F7-FEFCA3E08E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53414" y="2139602"/>
                    <a:ext cx="1039814" cy="1041401"/>
                  </a:xfrm>
                  <a:prstGeom prst="ellipse">
                    <a:avLst/>
                  </a:prstGeom>
                  <a:solidFill>
                    <a:srgbClr val="09B79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4D5D37D3-8C4D-8518-95EE-4DEBEABA1B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45913" y="2075309"/>
                    <a:ext cx="1265238" cy="1169988"/>
                  </a:xfrm>
                  <a:custGeom>
                    <a:avLst/>
                    <a:gdLst>
                      <a:gd name="T0" fmla="*/ 141 w 286"/>
                      <a:gd name="T1" fmla="*/ 261 h 264"/>
                      <a:gd name="T2" fmla="*/ 50 w 286"/>
                      <a:gd name="T3" fmla="*/ 223 h 264"/>
                      <a:gd name="T4" fmla="*/ 50 w 286"/>
                      <a:gd name="T5" fmla="*/ 41 h 264"/>
                      <a:gd name="T6" fmla="*/ 141 w 286"/>
                      <a:gd name="T7" fmla="*/ 4 h 264"/>
                      <a:gd name="T8" fmla="*/ 232 w 286"/>
                      <a:gd name="T9" fmla="*/ 41 h 264"/>
                      <a:gd name="T10" fmla="*/ 232 w 286"/>
                      <a:gd name="T11" fmla="*/ 223 h 264"/>
                      <a:gd name="T12" fmla="*/ 141 w 286"/>
                      <a:gd name="T13" fmla="*/ 261 h 264"/>
                      <a:gd name="T14" fmla="*/ 141 w 286"/>
                      <a:gd name="T15" fmla="*/ 0 h 264"/>
                      <a:gd name="T16" fmla="*/ 48 w 286"/>
                      <a:gd name="T17" fmla="*/ 39 h 264"/>
                      <a:gd name="T18" fmla="*/ 9 w 286"/>
                      <a:gd name="T19" fmla="*/ 132 h 264"/>
                      <a:gd name="T20" fmla="*/ 48 w 286"/>
                      <a:gd name="T21" fmla="*/ 226 h 264"/>
                      <a:gd name="T22" fmla="*/ 141 w 286"/>
                      <a:gd name="T23" fmla="*/ 264 h 264"/>
                      <a:gd name="T24" fmla="*/ 141 w 286"/>
                      <a:gd name="T25" fmla="*/ 264 h 264"/>
                      <a:gd name="T26" fmla="*/ 235 w 286"/>
                      <a:gd name="T27" fmla="*/ 226 h 264"/>
                      <a:gd name="T28" fmla="*/ 235 w 286"/>
                      <a:gd name="T29" fmla="*/ 39 h 264"/>
                      <a:gd name="T30" fmla="*/ 141 w 286"/>
                      <a:gd name="T31" fmla="*/ 0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86" h="264">
                        <a:moveTo>
                          <a:pt x="141" y="261"/>
                        </a:moveTo>
                        <a:cubicBezTo>
                          <a:pt x="107" y="261"/>
                          <a:pt x="75" y="248"/>
                          <a:pt x="50" y="223"/>
                        </a:cubicBezTo>
                        <a:cubicBezTo>
                          <a:pt x="0" y="173"/>
                          <a:pt x="0" y="92"/>
                          <a:pt x="50" y="41"/>
                        </a:cubicBezTo>
                        <a:cubicBezTo>
                          <a:pt x="75" y="17"/>
                          <a:pt x="107" y="4"/>
                          <a:pt x="141" y="4"/>
                        </a:cubicBezTo>
                        <a:cubicBezTo>
                          <a:pt x="176" y="4"/>
                          <a:pt x="208" y="17"/>
                          <a:pt x="232" y="41"/>
                        </a:cubicBezTo>
                        <a:cubicBezTo>
                          <a:pt x="283" y="92"/>
                          <a:pt x="283" y="173"/>
                          <a:pt x="232" y="223"/>
                        </a:cubicBezTo>
                        <a:cubicBezTo>
                          <a:pt x="208" y="248"/>
                          <a:pt x="176" y="261"/>
                          <a:pt x="141" y="261"/>
                        </a:cubicBezTo>
                        <a:moveTo>
                          <a:pt x="141" y="0"/>
                        </a:moveTo>
                        <a:cubicBezTo>
                          <a:pt x="106" y="0"/>
                          <a:pt x="73" y="14"/>
                          <a:pt x="48" y="39"/>
                        </a:cubicBezTo>
                        <a:cubicBezTo>
                          <a:pt x="23" y="64"/>
                          <a:pt x="9" y="97"/>
                          <a:pt x="9" y="132"/>
                        </a:cubicBezTo>
                        <a:cubicBezTo>
                          <a:pt x="9" y="168"/>
                          <a:pt x="23" y="201"/>
                          <a:pt x="48" y="226"/>
                        </a:cubicBezTo>
                        <a:cubicBezTo>
                          <a:pt x="73" y="251"/>
                          <a:pt x="106" y="264"/>
                          <a:pt x="141" y="264"/>
                        </a:cubicBezTo>
                        <a:cubicBezTo>
                          <a:pt x="141" y="264"/>
                          <a:pt x="141" y="264"/>
                          <a:pt x="141" y="264"/>
                        </a:cubicBezTo>
                        <a:cubicBezTo>
                          <a:pt x="177" y="264"/>
                          <a:pt x="210" y="251"/>
                          <a:pt x="235" y="226"/>
                        </a:cubicBezTo>
                        <a:cubicBezTo>
                          <a:pt x="286" y="174"/>
                          <a:pt x="286" y="91"/>
                          <a:pt x="235" y="39"/>
                        </a:cubicBezTo>
                        <a:cubicBezTo>
                          <a:pt x="210" y="14"/>
                          <a:pt x="177" y="0"/>
                          <a:pt x="141" y="0"/>
                        </a:cubicBezTo>
                      </a:path>
                    </a:pathLst>
                  </a:custGeom>
                  <a:solidFill>
                    <a:srgbClr val="09B79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86321E6C-99A1-4F08-FCCD-43BEF02E31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6751" y="2215802"/>
                    <a:ext cx="973139" cy="889000"/>
                  </a:xfrm>
                  <a:custGeom>
                    <a:avLst/>
                    <a:gdLst>
                      <a:gd name="T0" fmla="*/ 110 w 220"/>
                      <a:gd name="T1" fmla="*/ 0 h 201"/>
                      <a:gd name="T2" fmla="*/ 39 w 220"/>
                      <a:gd name="T3" fmla="*/ 30 h 201"/>
                      <a:gd name="T4" fmla="*/ 39 w 220"/>
                      <a:gd name="T5" fmla="*/ 171 h 201"/>
                      <a:gd name="T6" fmla="*/ 110 w 220"/>
                      <a:gd name="T7" fmla="*/ 201 h 201"/>
                      <a:gd name="T8" fmla="*/ 181 w 220"/>
                      <a:gd name="T9" fmla="*/ 171 h 201"/>
                      <a:gd name="T10" fmla="*/ 181 w 220"/>
                      <a:gd name="T11" fmla="*/ 30 h 201"/>
                      <a:gd name="T12" fmla="*/ 110 w 220"/>
                      <a:gd name="T13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201">
                        <a:moveTo>
                          <a:pt x="110" y="0"/>
                        </a:moveTo>
                        <a:cubicBezTo>
                          <a:pt x="85" y="0"/>
                          <a:pt x="59" y="10"/>
                          <a:pt x="39" y="30"/>
                        </a:cubicBezTo>
                        <a:cubicBezTo>
                          <a:pt x="0" y="69"/>
                          <a:pt x="0" y="132"/>
                          <a:pt x="39" y="171"/>
                        </a:cubicBezTo>
                        <a:cubicBezTo>
                          <a:pt x="59" y="191"/>
                          <a:pt x="85" y="201"/>
                          <a:pt x="110" y="201"/>
                        </a:cubicBezTo>
                        <a:cubicBezTo>
                          <a:pt x="136" y="201"/>
                          <a:pt x="162" y="191"/>
                          <a:pt x="181" y="171"/>
                        </a:cubicBezTo>
                        <a:cubicBezTo>
                          <a:pt x="220" y="132"/>
                          <a:pt x="220" y="69"/>
                          <a:pt x="181" y="30"/>
                        </a:cubicBezTo>
                        <a:cubicBezTo>
                          <a:pt x="162" y="10"/>
                          <a:pt x="136" y="0"/>
                          <a:pt x="11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TW" altLang="en-US" sz="20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</a:t>
                    </a:r>
                    <a:endParaRPr lang="en-US" altLang="zh-TW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zh-TW" altLang="en-US" sz="20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</a:t>
                    </a:r>
                    <a:r>
                      <a:rPr lang="zh-TW" altLang="en-US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    </a:t>
                    </a:r>
                    <a:endParaRPr lang="id-ID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B7DC236-08AB-4A73-A284-6D0EC8F36C70}"/>
                </a:ext>
              </a:extLst>
            </p:cNvPr>
            <p:cNvSpPr txBox="1"/>
            <p:nvPr/>
          </p:nvSpPr>
          <p:spPr>
            <a:xfrm>
              <a:off x="3339844" y="1974414"/>
              <a:ext cx="15406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影像處理</a:t>
              </a:r>
              <a:endPara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TW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  <a:p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機器學習</a:t>
              </a:r>
              <a:endPara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6DB310DF-7302-0930-1B03-01EFA64F1EC4}"/>
              </a:ext>
            </a:extLst>
          </p:cNvPr>
          <p:cNvGrpSpPr/>
          <p:nvPr/>
        </p:nvGrpSpPr>
        <p:grpSpPr>
          <a:xfrm>
            <a:off x="5444983" y="1129890"/>
            <a:ext cx="3301470" cy="2654587"/>
            <a:chOff x="7369092" y="-1272592"/>
            <a:chExt cx="3301470" cy="265458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FB279F6-9A86-345A-D09C-39B4AE1A7C9A}"/>
                </a:ext>
              </a:extLst>
            </p:cNvPr>
            <p:cNvGrpSpPr/>
            <p:nvPr/>
          </p:nvGrpSpPr>
          <p:grpSpPr>
            <a:xfrm>
              <a:off x="7369092" y="-1272592"/>
              <a:ext cx="3301470" cy="2654587"/>
              <a:chOff x="4030680" y="4956119"/>
              <a:chExt cx="3301470" cy="2654587"/>
            </a:xfrm>
          </p:grpSpPr>
          <p:sp>
            <p:nvSpPr>
              <p:cNvPr id="33" name="TextBox 19">
                <a:extLst>
                  <a:ext uri="{FF2B5EF4-FFF2-40B4-BE49-F238E27FC236}">
                    <a16:creationId xmlns:a16="http://schemas.microsoft.com/office/drawing/2014/main" id="{8D737098-FF85-259D-B538-8A47AA3CABFF}"/>
                  </a:ext>
                </a:extLst>
              </p:cNvPr>
              <p:cNvSpPr txBox="1"/>
              <p:nvPr/>
            </p:nvSpPr>
            <p:spPr>
              <a:xfrm>
                <a:off x="4030680" y="7025931"/>
                <a:ext cx="33014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多人分工完成大型的</a:t>
                </a:r>
              </a:p>
              <a:p>
                <a:pPr algn="ctr"/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Android apps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專案</a:t>
                </a:r>
              </a:p>
            </p:txBody>
          </p: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1AD44399-3CE2-CE7E-6723-1AB253D9C987}"/>
                  </a:ext>
                </a:extLst>
              </p:cNvPr>
              <p:cNvGrpSpPr/>
              <p:nvPr/>
            </p:nvGrpSpPr>
            <p:grpSpPr>
              <a:xfrm>
                <a:off x="4742120" y="4956119"/>
                <a:ext cx="2292823" cy="2063785"/>
                <a:chOff x="4742120" y="4956119"/>
                <a:chExt cx="2292823" cy="2063785"/>
              </a:xfrm>
            </p:grpSpPr>
            <p:sp>
              <p:nvSpPr>
                <p:cNvPr id="49" name="TextBox 20">
                  <a:extLst>
                    <a:ext uri="{FF2B5EF4-FFF2-40B4-BE49-F238E27FC236}">
                      <a16:creationId xmlns:a16="http://schemas.microsoft.com/office/drawing/2014/main" id="{3AB07A1D-EE76-B21C-2671-70425DCEF909}"/>
                    </a:ext>
                  </a:extLst>
                </p:cNvPr>
                <p:cNvSpPr txBox="1"/>
                <p:nvPr/>
              </p:nvSpPr>
              <p:spPr>
                <a:xfrm>
                  <a:off x="5045015" y="6619794"/>
                  <a:ext cx="19899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>
                      <a:solidFill>
                        <a:srgbClr val="06705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軟體工程</a:t>
                  </a:r>
                </a:p>
              </p:txBody>
            </p:sp>
            <p:grpSp>
              <p:nvGrpSpPr>
                <p:cNvPr id="51" name="Group 3">
                  <a:extLst>
                    <a:ext uri="{FF2B5EF4-FFF2-40B4-BE49-F238E27FC236}">
                      <a16:creationId xmlns:a16="http://schemas.microsoft.com/office/drawing/2014/main" id="{E1AA1FB0-27C9-DE4F-078C-C685C51F98D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42120" y="4956119"/>
                  <a:ext cx="1785777" cy="1663848"/>
                  <a:chOff x="2545913" y="2075309"/>
                  <a:chExt cx="1265238" cy="1169988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2" name="Freeform 25">
                    <a:extLst>
                      <a:ext uri="{FF2B5EF4-FFF2-40B4-BE49-F238E27FC236}">
                        <a16:creationId xmlns:a16="http://schemas.microsoft.com/office/drawing/2014/main" id="{E3907E10-53CC-C20F-FE4C-FC7465DA044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53414" y="2139602"/>
                    <a:ext cx="1039814" cy="1041401"/>
                  </a:xfrm>
                  <a:prstGeom prst="ellipse">
                    <a:avLst/>
                  </a:prstGeom>
                  <a:solidFill>
                    <a:srgbClr val="09B79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3" name="Freeform 26">
                    <a:extLst>
                      <a:ext uri="{FF2B5EF4-FFF2-40B4-BE49-F238E27FC236}">
                        <a16:creationId xmlns:a16="http://schemas.microsoft.com/office/drawing/2014/main" id="{03749D10-0E96-A232-8213-27FCF89A64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45913" y="2075309"/>
                    <a:ext cx="1265238" cy="1169988"/>
                  </a:xfrm>
                  <a:custGeom>
                    <a:avLst/>
                    <a:gdLst>
                      <a:gd name="T0" fmla="*/ 141 w 286"/>
                      <a:gd name="T1" fmla="*/ 261 h 264"/>
                      <a:gd name="T2" fmla="*/ 50 w 286"/>
                      <a:gd name="T3" fmla="*/ 223 h 264"/>
                      <a:gd name="T4" fmla="*/ 50 w 286"/>
                      <a:gd name="T5" fmla="*/ 41 h 264"/>
                      <a:gd name="T6" fmla="*/ 141 w 286"/>
                      <a:gd name="T7" fmla="*/ 4 h 264"/>
                      <a:gd name="T8" fmla="*/ 232 w 286"/>
                      <a:gd name="T9" fmla="*/ 41 h 264"/>
                      <a:gd name="T10" fmla="*/ 232 w 286"/>
                      <a:gd name="T11" fmla="*/ 223 h 264"/>
                      <a:gd name="T12" fmla="*/ 141 w 286"/>
                      <a:gd name="T13" fmla="*/ 261 h 264"/>
                      <a:gd name="T14" fmla="*/ 141 w 286"/>
                      <a:gd name="T15" fmla="*/ 0 h 264"/>
                      <a:gd name="T16" fmla="*/ 48 w 286"/>
                      <a:gd name="T17" fmla="*/ 39 h 264"/>
                      <a:gd name="T18" fmla="*/ 9 w 286"/>
                      <a:gd name="T19" fmla="*/ 132 h 264"/>
                      <a:gd name="T20" fmla="*/ 48 w 286"/>
                      <a:gd name="T21" fmla="*/ 226 h 264"/>
                      <a:gd name="T22" fmla="*/ 141 w 286"/>
                      <a:gd name="T23" fmla="*/ 264 h 264"/>
                      <a:gd name="T24" fmla="*/ 141 w 286"/>
                      <a:gd name="T25" fmla="*/ 264 h 264"/>
                      <a:gd name="T26" fmla="*/ 235 w 286"/>
                      <a:gd name="T27" fmla="*/ 226 h 264"/>
                      <a:gd name="T28" fmla="*/ 235 w 286"/>
                      <a:gd name="T29" fmla="*/ 39 h 264"/>
                      <a:gd name="T30" fmla="*/ 141 w 286"/>
                      <a:gd name="T31" fmla="*/ 0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86" h="264">
                        <a:moveTo>
                          <a:pt x="141" y="261"/>
                        </a:moveTo>
                        <a:cubicBezTo>
                          <a:pt x="107" y="261"/>
                          <a:pt x="75" y="248"/>
                          <a:pt x="50" y="223"/>
                        </a:cubicBezTo>
                        <a:cubicBezTo>
                          <a:pt x="0" y="173"/>
                          <a:pt x="0" y="92"/>
                          <a:pt x="50" y="41"/>
                        </a:cubicBezTo>
                        <a:cubicBezTo>
                          <a:pt x="75" y="17"/>
                          <a:pt x="107" y="4"/>
                          <a:pt x="141" y="4"/>
                        </a:cubicBezTo>
                        <a:cubicBezTo>
                          <a:pt x="176" y="4"/>
                          <a:pt x="208" y="17"/>
                          <a:pt x="232" y="41"/>
                        </a:cubicBezTo>
                        <a:cubicBezTo>
                          <a:pt x="283" y="92"/>
                          <a:pt x="283" y="173"/>
                          <a:pt x="232" y="223"/>
                        </a:cubicBezTo>
                        <a:cubicBezTo>
                          <a:pt x="208" y="248"/>
                          <a:pt x="176" y="261"/>
                          <a:pt x="141" y="261"/>
                        </a:cubicBezTo>
                        <a:moveTo>
                          <a:pt x="141" y="0"/>
                        </a:moveTo>
                        <a:cubicBezTo>
                          <a:pt x="106" y="0"/>
                          <a:pt x="73" y="14"/>
                          <a:pt x="48" y="39"/>
                        </a:cubicBezTo>
                        <a:cubicBezTo>
                          <a:pt x="23" y="64"/>
                          <a:pt x="9" y="97"/>
                          <a:pt x="9" y="132"/>
                        </a:cubicBezTo>
                        <a:cubicBezTo>
                          <a:pt x="9" y="168"/>
                          <a:pt x="23" y="201"/>
                          <a:pt x="48" y="226"/>
                        </a:cubicBezTo>
                        <a:cubicBezTo>
                          <a:pt x="73" y="251"/>
                          <a:pt x="106" y="264"/>
                          <a:pt x="141" y="264"/>
                        </a:cubicBezTo>
                        <a:cubicBezTo>
                          <a:pt x="141" y="264"/>
                          <a:pt x="141" y="264"/>
                          <a:pt x="141" y="264"/>
                        </a:cubicBezTo>
                        <a:cubicBezTo>
                          <a:pt x="177" y="264"/>
                          <a:pt x="210" y="251"/>
                          <a:pt x="235" y="226"/>
                        </a:cubicBezTo>
                        <a:cubicBezTo>
                          <a:pt x="286" y="174"/>
                          <a:pt x="286" y="91"/>
                          <a:pt x="235" y="39"/>
                        </a:cubicBezTo>
                        <a:cubicBezTo>
                          <a:pt x="210" y="14"/>
                          <a:pt x="177" y="0"/>
                          <a:pt x="141" y="0"/>
                        </a:cubicBezTo>
                      </a:path>
                    </a:pathLst>
                  </a:custGeom>
                  <a:solidFill>
                    <a:srgbClr val="09B79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4" name="Freeform 27">
                    <a:extLst>
                      <a:ext uri="{FF2B5EF4-FFF2-40B4-BE49-F238E27FC236}">
                        <a16:creationId xmlns:a16="http://schemas.microsoft.com/office/drawing/2014/main" id="{CC33C8F2-76F6-3A47-01B2-15061FD6B6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6751" y="2215802"/>
                    <a:ext cx="973139" cy="889000"/>
                  </a:xfrm>
                  <a:custGeom>
                    <a:avLst/>
                    <a:gdLst>
                      <a:gd name="T0" fmla="*/ 110 w 220"/>
                      <a:gd name="T1" fmla="*/ 0 h 201"/>
                      <a:gd name="T2" fmla="*/ 39 w 220"/>
                      <a:gd name="T3" fmla="*/ 30 h 201"/>
                      <a:gd name="T4" fmla="*/ 39 w 220"/>
                      <a:gd name="T5" fmla="*/ 171 h 201"/>
                      <a:gd name="T6" fmla="*/ 110 w 220"/>
                      <a:gd name="T7" fmla="*/ 201 h 201"/>
                      <a:gd name="T8" fmla="*/ 181 w 220"/>
                      <a:gd name="T9" fmla="*/ 171 h 201"/>
                      <a:gd name="T10" fmla="*/ 181 w 220"/>
                      <a:gd name="T11" fmla="*/ 30 h 201"/>
                      <a:gd name="T12" fmla="*/ 110 w 220"/>
                      <a:gd name="T13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201">
                        <a:moveTo>
                          <a:pt x="110" y="0"/>
                        </a:moveTo>
                        <a:cubicBezTo>
                          <a:pt x="85" y="0"/>
                          <a:pt x="59" y="10"/>
                          <a:pt x="39" y="30"/>
                        </a:cubicBezTo>
                        <a:cubicBezTo>
                          <a:pt x="0" y="69"/>
                          <a:pt x="0" y="132"/>
                          <a:pt x="39" y="171"/>
                        </a:cubicBezTo>
                        <a:cubicBezTo>
                          <a:pt x="59" y="191"/>
                          <a:pt x="85" y="201"/>
                          <a:pt x="110" y="201"/>
                        </a:cubicBezTo>
                        <a:cubicBezTo>
                          <a:pt x="136" y="201"/>
                          <a:pt x="162" y="191"/>
                          <a:pt x="181" y="171"/>
                        </a:cubicBezTo>
                        <a:cubicBezTo>
                          <a:pt x="220" y="132"/>
                          <a:pt x="220" y="69"/>
                          <a:pt x="181" y="30"/>
                        </a:cubicBezTo>
                        <a:cubicBezTo>
                          <a:pt x="162" y="10"/>
                          <a:pt x="136" y="0"/>
                          <a:pt x="11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TW" altLang="en-US" sz="20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</a:t>
                    </a:r>
                    <a:endParaRPr lang="en-US" altLang="zh-TW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zh-TW" altLang="en-US" sz="20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</a:t>
                    </a:r>
                    <a:r>
                      <a:rPr lang="zh-TW" altLang="en-US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    </a:t>
                    </a:r>
                    <a:endParaRPr lang="id-ID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A4DC8CA-91D3-4725-90D0-86F2668E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0892" y="-810188"/>
              <a:ext cx="799039" cy="668518"/>
            </a:xfrm>
            <a:prstGeom prst="rect">
              <a:avLst/>
            </a:prstGeom>
          </p:spPr>
        </p:pic>
      </p:grpSp>
      <p:grpSp>
        <p:nvGrpSpPr>
          <p:cNvPr id="1040" name="群組 1039">
            <a:extLst>
              <a:ext uri="{FF2B5EF4-FFF2-40B4-BE49-F238E27FC236}">
                <a16:creationId xmlns:a16="http://schemas.microsoft.com/office/drawing/2014/main" id="{366DAF4A-89E9-1103-6EBB-7085503A00A7}"/>
              </a:ext>
            </a:extLst>
          </p:cNvPr>
          <p:cNvGrpSpPr/>
          <p:nvPr/>
        </p:nvGrpSpPr>
        <p:grpSpPr>
          <a:xfrm>
            <a:off x="2244632" y="4018926"/>
            <a:ext cx="3301470" cy="2654587"/>
            <a:chOff x="-3605022" y="3423524"/>
            <a:chExt cx="3301470" cy="2654587"/>
          </a:xfrm>
        </p:grpSpPr>
        <p:sp>
          <p:nvSpPr>
            <p:cNvPr id="1032" name="TextBox 19">
              <a:extLst>
                <a:ext uri="{FF2B5EF4-FFF2-40B4-BE49-F238E27FC236}">
                  <a16:creationId xmlns:a16="http://schemas.microsoft.com/office/drawing/2014/main" id="{1A9EFF8D-8C21-4587-F524-3146673AC0DD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語言進行研華機械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軸卡的相機座標</a:t>
              </a:r>
            </a:p>
          </p:txBody>
        </p:sp>
        <p:sp>
          <p:nvSpPr>
            <p:cNvPr id="1034" name="TextBox 20">
              <a:extLst>
                <a:ext uri="{FF2B5EF4-FFF2-40B4-BE49-F238E27FC236}">
                  <a16:creationId xmlns:a16="http://schemas.microsoft.com/office/drawing/2014/main" id="{D9B4A98B-17F7-D525-F2A5-19A2AE475E24}"/>
                </a:ext>
              </a:extLst>
            </p:cNvPr>
            <p:cNvSpPr txBox="1"/>
            <p:nvPr/>
          </p:nvSpPr>
          <p:spPr>
            <a:xfrm>
              <a:off x="-2949251" y="5087098"/>
              <a:ext cx="1989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機械軸卡控制</a:t>
              </a:r>
            </a:p>
          </p:txBody>
        </p:sp>
        <p:grpSp>
          <p:nvGrpSpPr>
            <p:cNvPr id="1035" name="Group 3">
              <a:extLst>
                <a:ext uri="{FF2B5EF4-FFF2-40B4-BE49-F238E27FC236}">
                  <a16:creationId xmlns:a16="http://schemas.microsoft.com/office/drawing/2014/main" id="{8D77842D-0DE9-72AC-1930-176A046152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37" name="Freeform 25">
                <a:extLst>
                  <a:ext uri="{FF2B5EF4-FFF2-40B4-BE49-F238E27FC236}">
                    <a16:creationId xmlns:a16="http://schemas.microsoft.com/office/drawing/2014/main" id="{904BCC65-C92A-22B2-940B-2C04DA0CC0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8" name="Freeform 26">
                <a:extLst>
                  <a:ext uri="{FF2B5EF4-FFF2-40B4-BE49-F238E27FC236}">
                    <a16:creationId xmlns:a16="http://schemas.microsoft.com/office/drawing/2014/main" id="{340A74D7-9C2A-5CF8-AF48-64CFFC3D07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9" name="Freeform 27">
                <a:extLst>
                  <a:ext uri="{FF2B5EF4-FFF2-40B4-BE49-F238E27FC236}">
                    <a16:creationId xmlns:a16="http://schemas.microsoft.com/office/drawing/2014/main" id="{9F9E4E5E-3CC9-CC3F-62C9-5582FE179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49" name="群組 1048">
            <a:extLst>
              <a:ext uri="{FF2B5EF4-FFF2-40B4-BE49-F238E27FC236}">
                <a16:creationId xmlns:a16="http://schemas.microsoft.com/office/drawing/2014/main" id="{02D1F1CD-5588-087B-2E26-025F4B7EAFBB}"/>
              </a:ext>
            </a:extLst>
          </p:cNvPr>
          <p:cNvGrpSpPr/>
          <p:nvPr/>
        </p:nvGrpSpPr>
        <p:grpSpPr>
          <a:xfrm>
            <a:off x="8598926" y="1129890"/>
            <a:ext cx="3301470" cy="2654587"/>
            <a:chOff x="8598926" y="1567716"/>
            <a:chExt cx="3301470" cy="2654587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205D9988-8385-73DE-E25A-684311488F24}"/>
                </a:ext>
              </a:extLst>
            </p:cNvPr>
            <p:cNvGrpSpPr/>
            <p:nvPr/>
          </p:nvGrpSpPr>
          <p:grpSpPr>
            <a:xfrm>
              <a:off x="8598926" y="1567716"/>
              <a:ext cx="3301470" cy="2654587"/>
              <a:chOff x="4030680" y="4956119"/>
              <a:chExt cx="3301470" cy="2654587"/>
            </a:xfrm>
          </p:grpSpPr>
          <p:sp>
            <p:nvSpPr>
              <p:cNvPr id="61" name="TextBox 19">
                <a:extLst>
                  <a:ext uri="{FF2B5EF4-FFF2-40B4-BE49-F238E27FC236}">
                    <a16:creationId xmlns:a16="http://schemas.microsoft.com/office/drawing/2014/main" id="{21C27CD7-2778-2781-42A9-1B32BD12B841}"/>
                  </a:ext>
                </a:extLst>
              </p:cNvPr>
              <p:cNvSpPr txBox="1"/>
              <p:nvPr/>
            </p:nvSpPr>
            <p:spPr>
              <a:xfrm>
                <a:off x="4030680" y="7025931"/>
                <a:ext cx="33014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熟悉嵌入式系統架構，驅動撰寫和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元件組織</a:t>
                </a: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692D390E-0637-E9C1-8BE5-E37096AF16C1}"/>
                  </a:ext>
                </a:extLst>
              </p:cNvPr>
              <p:cNvGrpSpPr/>
              <p:nvPr/>
            </p:nvGrpSpPr>
            <p:grpSpPr>
              <a:xfrm>
                <a:off x="4686451" y="4956119"/>
                <a:ext cx="1989928" cy="2063958"/>
                <a:chOff x="4686451" y="4956119"/>
                <a:chExt cx="1989928" cy="2063958"/>
              </a:xfrm>
            </p:grpSpPr>
            <p:sp>
              <p:nvSpPr>
                <p:cNvPr id="63" name="TextBox 20">
                  <a:extLst>
                    <a:ext uri="{FF2B5EF4-FFF2-40B4-BE49-F238E27FC236}">
                      <a16:creationId xmlns:a16="http://schemas.microsoft.com/office/drawing/2014/main" id="{93F5F70E-CE73-0A70-FFE2-13CDEB03AACD}"/>
                    </a:ext>
                  </a:extLst>
                </p:cNvPr>
                <p:cNvSpPr txBox="1"/>
                <p:nvPr/>
              </p:nvSpPr>
              <p:spPr>
                <a:xfrm>
                  <a:off x="4686451" y="6619967"/>
                  <a:ext cx="19899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>
                      <a:solidFill>
                        <a:srgbClr val="06705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嵌入式系統導論</a:t>
                  </a:r>
                </a:p>
              </p:txBody>
            </p:sp>
            <p:grpSp>
              <p:nvGrpSpPr>
                <p:cNvPr id="1024" name="Group 3">
                  <a:extLst>
                    <a:ext uri="{FF2B5EF4-FFF2-40B4-BE49-F238E27FC236}">
                      <a16:creationId xmlns:a16="http://schemas.microsoft.com/office/drawing/2014/main" id="{91FA216D-B60B-1262-BE3C-EE499106BC6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42120" y="4956119"/>
                  <a:ext cx="1785777" cy="1663848"/>
                  <a:chOff x="2545913" y="2075309"/>
                  <a:chExt cx="1265238" cy="1169988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25" name="Freeform 25">
                    <a:extLst>
                      <a:ext uri="{FF2B5EF4-FFF2-40B4-BE49-F238E27FC236}">
                        <a16:creationId xmlns:a16="http://schemas.microsoft.com/office/drawing/2014/main" id="{1C0514D4-B128-1C08-E21F-B6F7BF6053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53414" y="2139602"/>
                    <a:ext cx="1039814" cy="1041401"/>
                  </a:xfrm>
                  <a:prstGeom prst="ellipse">
                    <a:avLst/>
                  </a:prstGeom>
                  <a:solidFill>
                    <a:srgbClr val="09B79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26" name="Freeform 26">
                    <a:extLst>
                      <a:ext uri="{FF2B5EF4-FFF2-40B4-BE49-F238E27FC236}">
                        <a16:creationId xmlns:a16="http://schemas.microsoft.com/office/drawing/2014/main" id="{C460D245-DC55-A85D-94EE-79874250050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45913" y="2075309"/>
                    <a:ext cx="1265238" cy="1169988"/>
                  </a:xfrm>
                  <a:custGeom>
                    <a:avLst/>
                    <a:gdLst>
                      <a:gd name="T0" fmla="*/ 141 w 286"/>
                      <a:gd name="T1" fmla="*/ 261 h 264"/>
                      <a:gd name="T2" fmla="*/ 50 w 286"/>
                      <a:gd name="T3" fmla="*/ 223 h 264"/>
                      <a:gd name="T4" fmla="*/ 50 w 286"/>
                      <a:gd name="T5" fmla="*/ 41 h 264"/>
                      <a:gd name="T6" fmla="*/ 141 w 286"/>
                      <a:gd name="T7" fmla="*/ 4 h 264"/>
                      <a:gd name="T8" fmla="*/ 232 w 286"/>
                      <a:gd name="T9" fmla="*/ 41 h 264"/>
                      <a:gd name="T10" fmla="*/ 232 w 286"/>
                      <a:gd name="T11" fmla="*/ 223 h 264"/>
                      <a:gd name="T12" fmla="*/ 141 w 286"/>
                      <a:gd name="T13" fmla="*/ 261 h 264"/>
                      <a:gd name="T14" fmla="*/ 141 w 286"/>
                      <a:gd name="T15" fmla="*/ 0 h 264"/>
                      <a:gd name="T16" fmla="*/ 48 w 286"/>
                      <a:gd name="T17" fmla="*/ 39 h 264"/>
                      <a:gd name="T18" fmla="*/ 9 w 286"/>
                      <a:gd name="T19" fmla="*/ 132 h 264"/>
                      <a:gd name="T20" fmla="*/ 48 w 286"/>
                      <a:gd name="T21" fmla="*/ 226 h 264"/>
                      <a:gd name="T22" fmla="*/ 141 w 286"/>
                      <a:gd name="T23" fmla="*/ 264 h 264"/>
                      <a:gd name="T24" fmla="*/ 141 w 286"/>
                      <a:gd name="T25" fmla="*/ 264 h 264"/>
                      <a:gd name="T26" fmla="*/ 235 w 286"/>
                      <a:gd name="T27" fmla="*/ 226 h 264"/>
                      <a:gd name="T28" fmla="*/ 235 w 286"/>
                      <a:gd name="T29" fmla="*/ 39 h 264"/>
                      <a:gd name="T30" fmla="*/ 141 w 286"/>
                      <a:gd name="T31" fmla="*/ 0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86" h="264">
                        <a:moveTo>
                          <a:pt x="141" y="261"/>
                        </a:moveTo>
                        <a:cubicBezTo>
                          <a:pt x="107" y="261"/>
                          <a:pt x="75" y="248"/>
                          <a:pt x="50" y="223"/>
                        </a:cubicBezTo>
                        <a:cubicBezTo>
                          <a:pt x="0" y="173"/>
                          <a:pt x="0" y="92"/>
                          <a:pt x="50" y="41"/>
                        </a:cubicBezTo>
                        <a:cubicBezTo>
                          <a:pt x="75" y="17"/>
                          <a:pt x="107" y="4"/>
                          <a:pt x="141" y="4"/>
                        </a:cubicBezTo>
                        <a:cubicBezTo>
                          <a:pt x="176" y="4"/>
                          <a:pt x="208" y="17"/>
                          <a:pt x="232" y="41"/>
                        </a:cubicBezTo>
                        <a:cubicBezTo>
                          <a:pt x="283" y="92"/>
                          <a:pt x="283" y="173"/>
                          <a:pt x="232" y="223"/>
                        </a:cubicBezTo>
                        <a:cubicBezTo>
                          <a:pt x="208" y="248"/>
                          <a:pt x="176" y="261"/>
                          <a:pt x="141" y="261"/>
                        </a:cubicBezTo>
                        <a:moveTo>
                          <a:pt x="141" y="0"/>
                        </a:moveTo>
                        <a:cubicBezTo>
                          <a:pt x="106" y="0"/>
                          <a:pt x="73" y="14"/>
                          <a:pt x="48" y="39"/>
                        </a:cubicBezTo>
                        <a:cubicBezTo>
                          <a:pt x="23" y="64"/>
                          <a:pt x="9" y="97"/>
                          <a:pt x="9" y="132"/>
                        </a:cubicBezTo>
                        <a:cubicBezTo>
                          <a:pt x="9" y="168"/>
                          <a:pt x="23" y="201"/>
                          <a:pt x="48" y="226"/>
                        </a:cubicBezTo>
                        <a:cubicBezTo>
                          <a:pt x="73" y="251"/>
                          <a:pt x="106" y="264"/>
                          <a:pt x="141" y="264"/>
                        </a:cubicBezTo>
                        <a:cubicBezTo>
                          <a:pt x="141" y="264"/>
                          <a:pt x="141" y="264"/>
                          <a:pt x="141" y="264"/>
                        </a:cubicBezTo>
                        <a:cubicBezTo>
                          <a:pt x="177" y="264"/>
                          <a:pt x="210" y="251"/>
                          <a:pt x="235" y="226"/>
                        </a:cubicBezTo>
                        <a:cubicBezTo>
                          <a:pt x="286" y="174"/>
                          <a:pt x="286" y="91"/>
                          <a:pt x="235" y="39"/>
                        </a:cubicBezTo>
                        <a:cubicBezTo>
                          <a:pt x="210" y="14"/>
                          <a:pt x="177" y="0"/>
                          <a:pt x="141" y="0"/>
                        </a:cubicBezTo>
                      </a:path>
                    </a:pathLst>
                  </a:custGeom>
                  <a:solidFill>
                    <a:srgbClr val="09B79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27" name="Freeform 27">
                    <a:extLst>
                      <a:ext uri="{FF2B5EF4-FFF2-40B4-BE49-F238E27FC236}">
                        <a16:creationId xmlns:a16="http://schemas.microsoft.com/office/drawing/2014/main" id="{B379177C-9EE6-A8EE-A686-898EFD6661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6751" y="2215802"/>
                    <a:ext cx="973139" cy="889000"/>
                  </a:xfrm>
                  <a:custGeom>
                    <a:avLst/>
                    <a:gdLst>
                      <a:gd name="T0" fmla="*/ 110 w 220"/>
                      <a:gd name="T1" fmla="*/ 0 h 201"/>
                      <a:gd name="T2" fmla="*/ 39 w 220"/>
                      <a:gd name="T3" fmla="*/ 30 h 201"/>
                      <a:gd name="T4" fmla="*/ 39 w 220"/>
                      <a:gd name="T5" fmla="*/ 171 h 201"/>
                      <a:gd name="T6" fmla="*/ 110 w 220"/>
                      <a:gd name="T7" fmla="*/ 201 h 201"/>
                      <a:gd name="T8" fmla="*/ 181 w 220"/>
                      <a:gd name="T9" fmla="*/ 171 h 201"/>
                      <a:gd name="T10" fmla="*/ 181 w 220"/>
                      <a:gd name="T11" fmla="*/ 30 h 201"/>
                      <a:gd name="T12" fmla="*/ 110 w 220"/>
                      <a:gd name="T13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201">
                        <a:moveTo>
                          <a:pt x="110" y="0"/>
                        </a:moveTo>
                        <a:cubicBezTo>
                          <a:pt x="85" y="0"/>
                          <a:pt x="59" y="10"/>
                          <a:pt x="39" y="30"/>
                        </a:cubicBezTo>
                        <a:cubicBezTo>
                          <a:pt x="0" y="69"/>
                          <a:pt x="0" y="132"/>
                          <a:pt x="39" y="171"/>
                        </a:cubicBezTo>
                        <a:cubicBezTo>
                          <a:pt x="59" y="191"/>
                          <a:pt x="85" y="201"/>
                          <a:pt x="110" y="201"/>
                        </a:cubicBezTo>
                        <a:cubicBezTo>
                          <a:pt x="136" y="201"/>
                          <a:pt x="162" y="191"/>
                          <a:pt x="181" y="171"/>
                        </a:cubicBezTo>
                        <a:cubicBezTo>
                          <a:pt x="220" y="132"/>
                          <a:pt x="220" y="69"/>
                          <a:pt x="181" y="30"/>
                        </a:cubicBezTo>
                        <a:cubicBezTo>
                          <a:pt x="162" y="10"/>
                          <a:pt x="136" y="0"/>
                          <a:pt x="11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TW" altLang="en-US" sz="20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</a:t>
                    </a:r>
                    <a:endParaRPr lang="en-US" altLang="zh-TW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zh-TW" altLang="en-US" sz="20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</a:t>
                    </a:r>
                    <a:r>
                      <a:rPr lang="zh-TW" altLang="en-US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    </a:t>
                    </a:r>
                    <a:endParaRPr lang="id-ID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1041" name="圖片 1040">
              <a:extLst>
                <a:ext uri="{FF2B5EF4-FFF2-40B4-BE49-F238E27FC236}">
                  <a16:creationId xmlns:a16="http://schemas.microsoft.com/office/drawing/2014/main" id="{5981B11A-6FD1-6180-A447-A624300E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3050" y="2141343"/>
              <a:ext cx="1060407" cy="495392"/>
            </a:xfrm>
            <a:prstGeom prst="rect">
              <a:avLst/>
            </a:prstGeom>
          </p:spPr>
        </p:pic>
      </p:grpSp>
      <p:grpSp>
        <p:nvGrpSpPr>
          <p:cNvPr id="1050" name="群組 1049">
            <a:extLst>
              <a:ext uri="{FF2B5EF4-FFF2-40B4-BE49-F238E27FC236}">
                <a16:creationId xmlns:a16="http://schemas.microsoft.com/office/drawing/2014/main" id="{87BFABF1-7018-4722-4D92-81AED32C39A2}"/>
              </a:ext>
            </a:extLst>
          </p:cNvPr>
          <p:cNvGrpSpPr/>
          <p:nvPr/>
        </p:nvGrpSpPr>
        <p:grpSpPr>
          <a:xfrm>
            <a:off x="5380324" y="4018926"/>
            <a:ext cx="3301470" cy="2654587"/>
            <a:chOff x="-3605022" y="3423524"/>
            <a:chExt cx="3301470" cy="2654587"/>
          </a:xfrm>
        </p:grpSpPr>
        <p:sp>
          <p:nvSpPr>
            <p:cNvPr id="1051" name="TextBox 19">
              <a:extLst>
                <a:ext uri="{FF2B5EF4-FFF2-40B4-BE49-F238E27FC236}">
                  <a16:creationId xmlns:a16="http://schemas.microsoft.com/office/drawing/2014/main" id="{28AA3BB7-9DD4-8164-61B6-A9DFF72C15CA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C++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16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eVision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進行影像處理、二維條碼辨識、字體識別</a:t>
              </a:r>
            </a:p>
          </p:txBody>
        </p:sp>
        <p:sp>
          <p:nvSpPr>
            <p:cNvPr id="1052" name="TextBox 20">
              <a:extLst>
                <a:ext uri="{FF2B5EF4-FFF2-40B4-BE49-F238E27FC236}">
                  <a16:creationId xmlns:a16="http://schemas.microsoft.com/office/drawing/2014/main" id="{C63AE034-6C99-3A51-A870-BF5EC8D2AA87}"/>
                </a:ext>
              </a:extLst>
            </p:cNvPr>
            <p:cNvSpPr txBox="1"/>
            <p:nvPr/>
          </p:nvSpPr>
          <p:spPr>
            <a:xfrm>
              <a:off x="-2949251" y="5087098"/>
              <a:ext cx="1989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影像處理工具庫</a:t>
              </a:r>
            </a:p>
          </p:txBody>
        </p:sp>
        <p:grpSp>
          <p:nvGrpSpPr>
            <p:cNvPr id="1053" name="Group 3">
              <a:extLst>
                <a:ext uri="{FF2B5EF4-FFF2-40B4-BE49-F238E27FC236}">
                  <a16:creationId xmlns:a16="http://schemas.microsoft.com/office/drawing/2014/main" id="{FEB300A0-671B-E766-C213-887ABF16A8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54" name="Freeform 25">
                <a:extLst>
                  <a:ext uri="{FF2B5EF4-FFF2-40B4-BE49-F238E27FC236}">
                    <a16:creationId xmlns:a16="http://schemas.microsoft.com/office/drawing/2014/main" id="{CC2B7D2A-4B45-5CE7-81D3-474FA9C62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5" name="Freeform 26">
                <a:extLst>
                  <a:ext uri="{FF2B5EF4-FFF2-40B4-BE49-F238E27FC236}">
                    <a16:creationId xmlns:a16="http://schemas.microsoft.com/office/drawing/2014/main" id="{7D8BB736-27FE-0BE7-AECD-50952DF290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6" name="Freeform 27">
                <a:extLst>
                  <a:ext uri="{FF2B5EF4-FFF2-40B4-BE49-F238E27FC236}">
                    <a16:creationId xmlns:a16="http://schemas.microsoft.com/office/drawing/2014/main" id="{B1B65DB4-546B-124F-A6EF-E3E8DE0D0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57" name="群組 1056">
            <a:extLst>
              <a:ext uri="{FF2B5EF4-FFF2-40B4-BE49-F238E27FC236}">
                <a16:creationId xmlns:a16="http://schemas.microsoft.com/office/drawing/2014/main" id="{69310B0C-DFC9-0A96-A5AD-C0A92FCF6568}"/>
              </a:ext>
            </a:extLst>
          </p:cNvPr>
          <p:cNvGrpSpPr/>
          <p:nvPr/>
        </p:nvGrpSpPr>
        <p:grpSpPr>
          <a:xfrm>
            <a:off x="8554836" y="4018926"/>
            <a:ext cx="3301470" cy="2654587"/>
            <a:chOff x="-3605022" y="3423524"/>
            <a:chExt cx="3301470" cy="2654587"/>
          </a:xfrm>
        </p:grpSpPr>
        <p:sp>
          <p:nvSpPr>
            <p:cNvPr id="1058" name="TextBox 19">
              <a:extLst>
                <a:ext uri="{FF2B5EF4-FFF2-40B4-BE49-F238E27FC236}">
                  <a16:creationId xmlns:a16="http://schemas.microsoft.com/office/drawing/2014/main" id="{4DBA51EB-8CB0-B596-B74A-72F32C49B34F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VB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平台的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資料庫程式維護、公司專利軟體加密</a:t>
              </a:r>
            </a:p>
          </p:txBody>
        </p:sp>
        <p:sp>
          <p:nvSpPr>
            <p:cNvPr id="1059" name="TextBox 20">
              <a:extLst>
                <a:ext uri="{FF2B5EF4-FFF2-40B4-BE49-F238E27FC236}">
                  <a16:creationId xmlns:a16="http://schemas.microsoft.com/office/drawing/2014/main" id="{B0B96216-FC6C-DE34-F0C7-28B45F7B002E}"/>
                </a:ext>
              </a:extLst>
            </p:cNvPr>
            <p:cNvSpPr txBox="1"/>
            <p:nvPr/>
          </p:nvSpPr>
          <p:spPr>
            <a:xfrm>
              <a:off x="-2949251" y="5087098"/>
              <a:ext cx="1989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公司軟體維護</a:t>
              </a:r>
            </a:p>
          </p:txBody>
        </p:sp>
        <p:grpSp>
          <p:nvGrpSpPr>
            <p:cNvPr id="1060" name="Group 3">
              <a:extLst>
                <a:ext uri="{FF2B5EF4-FFF2-40B4-BE49-F238E27FC236}">
                  <a16:creationId xmlns:a16="http://schemas.microsoft.com/office/drawing/2014/main" id="{A10457FE-3E89-2DDE-4B6D-BDD1ABF0D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61" name="Freeform 25">
                <a:extLst>
                  <a:ext uri="{FF2B5EF4-FFF2-40B4-BE49-F238E27FC236}">
                    <a16:creationId xmlns:a16="http://schemas.microsoft.com/office/drawing/2014/main" id="{AC416C29-E1AC-94B9-CCC1-6C64B75FFE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2" name="Freeform 26">
                <a:extLst>
                  <a:ext uri="{FF2B5EF4-FFF2-40B4-BE49-F238E27FC236}">
                    <a16:creationId xmlns:a16="http://schemas.microsoft.com/office/drawing/2014/main" id="{268B5A23-A21F-2652-C32D-1579B19D37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3" name="Freeform 27">
                <a:extLst>
                  <a:ext uri="{FF2B5EF4-FFF2-40B4-BE49-F238E27FC236}">
                    <a16:creationId xmlns:a16="http://schemas.microsoft.com/office/drawing/2014/main" id="{26295475-8A1D-F9D7-F657-5145F3156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064" name="Picture 2" descr="三维坐标正交投影到二维平面| Lixingcong">
            <a:extLst>
              <a:ext uri="{FF2B5EF4-FFF2-40B4-BE49-F238E27FC236}">
                <a16:creationId xmlns:a16="http://schemas.microsoft.com/office/drawing/2014/main" id="{81B2114D-68C7-1839-96EE-116D4FA1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344" y="4278152"/>
            <a:ext cx="976022" cy="9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圖片 1064">
            <a:extLst>
              <a:ext uri="{FF2B5EF4-FFF2-40B4-BE49-F238E27FC236}">
                <a16:creationId xmlns:a16="http://schemas.microsoft.com/office/drawing/2014/main" id="{90194E07-7237-32DC-D507-384F244A9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329" y="4565073"/>
            <a:ext cx="1052585" cy="586484"/>
          </a:xfrm>
          <a:prstGeom prst="rect">
            <a:avLst/>
          </a:prstGeom>
        </p:spPr>
      </p:pic>
      <p:pic>
        <p:nvPicPr>
          <p:cNvPr id="1066" name="Picture 4" descr="Visual Basic .NET - 維基百科，自由嘅百科全書">
            <a:extLst>
              <a:ext uri="{FF2B5EF4-FFF2-40B4-BE49-F238E27FC236}">
                <a16:creationId xmlns:a16="http://schemas.microsoft.com/office/drawing/2014/main" id="{F1DCB531-969D-886D-E1F5-BD24ABB2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830" y="4266749"/>
            <a:ext cx="1169899" cy="11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80F0408A-EBBB-57B0-1B39-6FD015B0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</a:p>
        </p:txBody>
      </p:sp>
    </p:spTree>
    <p:extLst>
      <p:ext uri="{BB962C8B-B14F-4D97-AF65-F5344CB8AC3E}">
        <p14:creationId xmlns:p14="http://schemas.microsoft.com/office/powerpoint/2010/main" val="17828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274F-DD1F-7DDF-4045-395A0A95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3F94E293-B9A0-2128-1795-01C7B8796B1F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8299031A-326F-F9CB-640A-9ED592C252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72F62AA4-9431-F3DF-54EC-A7063DD5C0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C35EEF6-0417-B3E5-0C67-EEFB9C6912DA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>
            <a:extLst>
              <a:ext uri="{FF2B5EF4-FFF2-40B4-BE49-F238E27FC236}">
                <a16:creationId xmlns:a16="http://schemas.microsoft.com/office/drawing/2014/main" id="{0B4A8DFC-8410-37B7-DB43-197CFBBB2D7B}"/>
              </a:ext>
            </a:extLst>
          </p:cNvPr>
          <p:cNvSpPr/>
          <p:nvPr/>
        </p:nvSpPr>
        <p:spPr>
          <a:xfrm>
            <a:off x="-35022" y="2870029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9A973-BC9A-C72A-82EF-20F004AD76E0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C2CEE3-2B48-25C1-A38E-9A517C3B26DC}"/>
              </a:ext>
            </a:extLst>
          </p:cNvPr>
          <p:cNvSpPr/>
          <p:nvPr/>
        </p:nvSpPr>
        <p:spPr>
          <a:xfrm>
            <a:off x="219548" y="2886028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576C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rgbClr val="576C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18F0D2-B206-7F91-0F57-C07A7C00A19D}"/>
              </a:ext>
            </a:extLst>
          </p:cNvPr>
          <p:cNvSpPr/>
          <p:nvPr/>
        </p:nvSpPr>
        <p:spPr>
          <a:xfrm>
            <a:off x="227102" y="2141343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96EF669-0C95-4619-7F39-B0E64CF5270A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58CFC21F-765B-4B58-33BB-3D26C75574D6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4CA34132-A81D-4B68-629C-59B8D4031EFD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3FFE3CB1-8390-C688-082C-58259EBEDA27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44E8E4A-BDEC-6A32-3235-6D1F0B7884E1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ja-JP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65392D-226F-4D43-E247-35690C944073}"/>
              </a:ext>
            </a:extLst>
          </p:cNvPr>
          <p:cNvSpPr/>
          <p:nvPr/>
        </p:nvSpPr>
        <p:spPr>
          <a:xfrm>
            <a:off x="227102" y="360471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中華精測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A1497FF-B01E-A7CF-F7C2-E6474A21A2A5}"/>
              </a:ext>
            </a:extLst>
          </p:cNvPr>
          <p:cNvGrpSpPr/>
          <p:nvPr/>
        </p:nvGrpSpPr>
        <p:grpSpPr>
          <a:xfrm>
            <a:off x="2291039" y="1129890"/>
            <a:ext cx="3301470" cy="2654587"/>
            <a:chOff x="4030680" y="4956119"/>
            <a:chExt cx="3301470" cy="265458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73327E-49B9-1CEA-C779-14D79EB5F6E2}"/>
                </a:ext>
              </a:extLst>
            </p:cNvPr>
            <p:cNvSpPr txBox="1"/>
            <p:nvPr/>
          </p:nvSpPr>
          <p:spPr>
            <a:xfrm>
              <a:off x="4030680" y="7025931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修習台大影像處理課程，</a:t>
              </a: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了解訊號原理並實作專案</a:t>
              </a: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F4051D22-6510-DA99-6CD2-523FBA77428E}"/>
                </a:ext>
              </a:extLst>
            </p:cNvPr>
            <p:cNvGrpSpPr/>
            <p:nvPr/>
          </p:nvGrpSpPr>
          <p:grpSpPr>
            <a:xfrm>
              <a:off x="4742120" y="4956119"/>
              <a:ext cx="2119601" cy="2063684"/>
              <a:chOff x="4742120" y="4956119"/>
              <a:chExt cx="2119601" cy="206368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25C072-582D-5084-FE85-3AE7A0F47ADA}"/>
                  </a:ext>
                </a:extLst>
              </p:cNvPr>
              <p:cNvSpPr txBox="1"/>
              <p:nvPr/>
            </p:nvSpPr>
            <p:spPr>
              <a:xfrm>
                <a:off x="4871793" y="6619693"/>
                <a:ext cx="19899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影像處理課程</a:t>
                </a:r>
              </a:p>
            </p:txBody>
          </p:sp>
          <p:grpSp>
            <p:nvGrpSpPr>
              <p:cNvPr id="19" name="Group 3">
                <a:extLst>
                  <a:ext uri="{FF2B5EF4-FFF2-40B4-BE49-F238E27FC236}">
                    <a16:creationId xmlns:a16="http://schemas.microsoft.com/office/drawing/2014/main" id="{30A1011A-ED5F-BB13-D3BB-7201304F7C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2120" y="4956119"/>
                <a:ext cx="1785777" cy="1663848"/>
                <a:chOff x="2545913" y="2075309"/>
                <a:chExt cx="1265238" cy="1169988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60F43E3-AA52-64AE-D55C-6B74382302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53414" y="2139602"/>
                  <a:ext cx="1039814" cy="1041401"/>
                </a:xfrm>
                <a:prstGeom prst="ellipse">
                  <a:avLst/>
                </a:pr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4AE42CA5-E858-1FE7-4DB4-AD22AF6CE4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45913" y="2075309"/>
                  <a:ext cx="1265238" cy="1169988"/>
                </a:xfrm>
                <a:custGeom>
                  <a:avLst/>
                  <a:gdLst>
                    <a:gd name="T0" fmla="*/ 141 w 286"/>
                    <a:gd name="T1" fmla="*/ 261 h 264"/>
                    <a:gd name="T2" fmla="*/ 50 w 286"/>
                    <a:gd name="T3" fmla="*/ 223 h 264"/>
                    <a:gd name="T4" fmla="*/ 50 w 286"/>
                    <a:gd name="T5" fmla="*/ 41 h 264"/>
                    <a:gd name="T6" fmla="*/ 141 w 286"/>
                    <a:gd name="T7" fmla="*/ 4 h 264"/>
                    <a:gd name="T8" fmla="*/ 232 w 286"/>
                    <a:gd name="T9" fmla="*/ 41 h 264"/>
                    <a:gd name="T10" fmla="*/ 232 w 286"/>
                    <a:gd name="T11" fmla="*/ 223 h 264"/>
                    <a:gd name="T12" fmla="*/ 141 w 286"/>
                    <a:gd name="T13" fmla="*/ 261 h 264"/>
                    <a:gd name="T14" fmla="*/ 141 w 286"/>
                    <a:gd name="T15" fmla="*/ 0 h 264"/>
                    <a:gd name="T16" fmla="*/ 48 w 286"/>
                    <a:gd name="T17" fmla="*/ 39 h 264"/>
                    <a:gd name="T18" fmla="*/ 9 w 286"/>
                    <a:gd name="T19" fmla="*/ 132 h 264"/>
                    <a:gd name="T20" fmla="*/ 48 w 286"/>
                    <a:gd name="T21" fmla="*/ 226 h 264"/>
                    <a:gd name="T22" fmla="*/ 141 w 286"/>
                    <a:gd name="T23" fmla="*/ 264 h 264"/>
                    <a:gd name="T24" fmla="*/ 141 w 286"/>
                    <a:gd name="T25" fmla="*/ 264 h 264"/>
                    <a:gd name="T26" fmla="*/ 235 w 286"/>
                    <a:gd name="T27" fmla="*/ 226 h 264"/>
                    <a:gd name="T28" fmla="*/ 235 w 286"/>
                    <a:gd name="T29" fmla="*/ 39 h 264"/>
                    <a:gd name="T30" fmla="*/ 141 w 286"/>
                    <a:gd name="T31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6" h="264">
                      <a:moveTo>
                        <a:pt x="141" y="261"/>
                      </a:moveTo>
                      <a:cubicBezTo>
                        <a:pt x="107" y="261"/>
                        <a:pt x="75" y="248"/>
                        <a:pt x="50" y="223"/>
                      </a:cubicBezTo>
                      <a:cubicBezTo>
                        <a:pt x="0" y="173"/>
                        <a:pt x="0" y="92"/>
                        <a:pt x="50" y="41"/>
                      </a:cubicBezTo>
                      <a:cubicBezTo>
                        <a:pt x="75" y="17"/>
                        <a:pt x="107" y="4"/>
                        <a:pt x="141" y="4"/>
                      </a:cubicBezTo>
                      <a:cubicBezTo>
                        <a:pt x="176" y="4"/>
                        <a:pt x="208" y="17"/>
                        <a:pt x="232" y="41"/>
                      </a:cubicBezTo>
                      <a:cubicBezTo>
                        <a:pt x="283" y="92"/>
                        <a:pt x="283" y="173"/>
                        <a:pt x="232" y="223"/>
                      </a:cubicBezTo>
                      <a:cubicBezTo>
                        <a:pt x="208" y="248"/>
                        <a:pt x="176" y="261"/>
                        <a:pt x="141" y="261"/>
                      </a:cubicBezTo>
                      <a:moveTo>
                        <a:pt x="141" y="0"/>
                      </a:moveTo>
                      <a:cubicBezTo>
                        <a:pt x="106" y="0"/>
                        <a:pt x="73" y="14"/>
                        <a:pt x="48" y="39"/>
                      </a:cubicBezTo>
                      <a:cubicBezTo>
                        <a:pt x="23" y="64"/>
                        <a:pt x="9" y="97"/>
                        <a:pt x="9" y="132"/>
                      </a:cubicBezTo>
                      <a:cubicBezTo>
                        <a:pt x="9" y="168"/>
                        <a:pt x="23" y="201"/>
                        <a:pt x="48" y="226"/>
                      </a:cubicBezTo>
                      <a:cubicBezTo>
                        <a:pt x="73" y="251"/>
                        <a:pt x="106" y="264"/>
                        <a:pt x="141" y="264"/>
                      </a:cubicBezTo>
                      <a:cubicBezTo>
                        <a:pt x="141" y="264"/>
                        <a:pt x="141" y="264"/>
                        <a:pt x="141" y="264"/>
                      </a:cubicBezTo>
                      <a:cubicBezTo>
                        <a:pt x="177" y="264"/>
                        <a:pt x="210" y="251"/>
                        <a:pt x="235" y="226"/>
                      </a:cubicBezTo>
                      <a:cubicBezTo>
                        <a:pt x="286" y="174"/>
                        <a:pt x="286" y="91"/>
                        <a:pt x="235" y="39"/>
                      </a:cubicBezTo>
                      <a:cubicBezTo>
                        <a:pt x="210" y="14"/>
                        <a:pt x="177" y="0"/>
                        <a:pt x="141" y="0"/>
                      </a:cubicBezTo>
                    </a:path>
                  </a:pathLst>
                </a:cu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276F784C-26E5-323E-5B3C-03AC3A88A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751" y="2215802"/>
                  <a:ext cx="973139" cy="889000"/>
                </a:xfrm>
                <a:custGeom>
                  <a:avLst/>
                  <a:gdLst>
                    <a:gd name="T0" fmla="*/ 110 w 220"/>
                    <a:gd name="T1" fmla="*/ 0 h 201"/>
                    <a:gd name="T2" fmla="*/ 39 w 220"/>
                    <a:gd name="T3" fmla="*/ 30 h 201"/>
                    <a:gd name="T4" fmla="*/ 39 w 220"/>
                    <a:gd name="T5" fmla="*/ 171 h 201"/>
                    <a:gd name="T6" fmla="*/ 110 w 220"/>
                    <a:gd name="T7" fmla="*/ 201 h 201"/>
                    <a:gd name="T8" fmla="*/ 181 w 220"/>
                    <a:gd name="T9" fmla="*/ 171 h 201"/>
                    <a:gd name="T10" fmla="*/ 181 w 220"/>
                    <a:gd name="T11" fmla="*/ 30 h 201"/>
                    <a:gd name="T12" fmla="*/ 110 w 220"/>
                    <a:gd name="T13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201">
                      <a:moveTo>
                        <a:pt x="110" y="0"/>
                      </a:moveTo>
                      <a:cubicBezTo>
                        <a:pt x="85" y="0"/>
                        <a:pt x="59" y="10"/>
                        <a:pt x="39" y="30"/>
                      </a:cubicBezTo>
                      <a:cubicBezTo>
                        <a:pt x="0" y="69"/>
                        <a:pt x="0" y="132"/>
                        <a:pt x="39" y="171"/>
                      </a:cubicBezTo>
                      <a:cubicBezTo>
                        <a:pt x="59" y="191"/>
                        <a:pt x="85" y="201"/>
                        <a:pt x="110" y="201"/>
                      </a:cubicBezTo>
                      <a:cubicBezTo>
                        <a:pt x="136" y="201"/>
                        <a:pt x="162" y="191"/>
                        <a:pt x="181" y="171"/>
                      </a:cubicBezTo>
                      <a:cubicBezTo>
                        <a:pt x="220" y="132"/>
                        <a:pt x="220" y="69"/>
                        <a:pt x="181" y="30"/>
                      </a:cubicBezTo>
                      <a:cubicBezTo>
                        <a:pt x="162" y="10"/>
                        <a:pt x="136" y="0"/>
                        <a:pt x="11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</a:t>
                  </a:r>
                  <a:endParaRPr lang="en-US" altLang="zh-TW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  <a:r>
                    <a:rPr lang="zh-TW" altLang="en-US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</a:t>
                  </a:r>
                  <a:endParaRPr lang="id-ID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933CF96-DD84-FA02-9476-37E448C357E2}"/>
              </a:ext>
            </a:extLst>
          </p:cNvPr>
          <p:cNvGrpSpPr/>
          <p:nvPr/>
        </p:nvGrpSpPr>
        <p:grpSpPr>
          <a:xfrm>
            <a:off x="5444983" y="1129890"/>
            <a:ext cx="3301470" cy="2654587"/>
            <a:chOff x="4030680" y="4956119"/>
            <a:chExt cx="3301470" cy="2654587"/>
          </a:xfrm>
        </p:grpSpPr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B374E0CD-908F-2627-F28C-4F9A43B6FB8B}"/>
                </a:ext>
              </a:extLst>
            </p:cNvPr>
            <p:cNvSpPr txBox="1"/>
            <p:nvPr/>
          </p:nvSpPr>
          <p:spPr>
            <a:xfrm>
              <a:off x="4030680" y="7025931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以數學角度參透機器學習公式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並實作各式模型</a:t>
              </a:r>
            </a:p>
          </p:txBody>
        </p: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64AB6979-CD0E-05D3-6FE0-1B352292EDBF}"/>
                </a:ext>
              </a:extLst>
            </p:cNvPr>
            <p:cNvGrpSpPr/>
            <p:nvPr/>
          </p:nvGrpSpPr>
          <p:grpSpPr>
            <a:xfrm>
              <a:off x="4742120" y="4956119"/>
              <a:ext cx="2047328" cy="2072092"/>
              <a:chOff x="4742120" y="4956119"/>
              <a:chExt cx="2047328" cy="2072092"/>
            </a:xfrm>
          </p:grpSpPr>
          <p:sp>
            <p:nvSpPr>
              <p:cNvPr id="49" name="TextBox 20">
                <a:extLst>
                  <a:ext uri="{FF2B5EF4-FFF2-40B4-BE49-F238E27FC236}">
                    <a16:creationId xmlns:a16="http://schemas.microsoft.com/office/drawing/2014/main" id="{28D392A3-EC98-4619-893E-33543B2110A1}"/>
                  </a:ext>
                </a:extLst>
              </p:cNvPr>
              <p:cNvSpPr txBox="1"/>
              <p:nvPr/>
            </p:nvSpPr>
            <p:spPr>
              <a:xfrm>
                <a:off x="4799520" y="6628101"/>
                <a:ext cx="19899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機器學習課程</a:t>
                </a:r>
              </a:p>
            </p:txBody>
          </p:sp>
          <p:grpSp>
            <p:nvGrpSpPr>
              <p:cNvPr id="51" name="Group 3">
                <a:extLst>
                  <a:ext uri="{FF2B5EF4-FFF2-40B4-BE49-F238E27FC236}">
                    <a16:creationId xmlns:a16="http://schemas.microsoft.com/office/drawing/2014/main" id="{7B4AD451-B11B-3F24-ECE2-35826CF5960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2120" y="4956119"/>
                <a:ext cx="1785777" cy="1663848"/>
                <a:chOff x="2545913" y="2075309"/>
                <a:chExt cx="1265238" cy="1169988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52" name="Freeform 25">
                  <a:extLst>
                    <a:ext uri="{FF2B5EF4-FFF2-40B4-BE49-F238E27FC236}">
                      <a16:creationId xmlns:a16="http://schemas.microsoft.com/office/drawing/2014/main" id="{0777A26D-E158-0262-4BC9-54B358F1EC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53414" y="2139602"/>
                  <a:ext cx="1039814" cy="1041401"/>
                </a:xfrm>
                <a:prstGeom prst="ellipse">
                  <a:avLst/>
                </a:pr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Freeform 26">
                  <a:extLst>
                    <a:ext uri="{FF2B5EF4-FFF2-40B4-BE49-F238E27FC236}">
                      <a16:creationId xmlns:a16="http://schemas.microsoft.com/office/drawing/2014/main" id="{E2248555-8FF4-AB32-BD0F-EA0712BDDE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45913" y="2075309"/>
                  <a:ext cx="1265238" cy="1169988"/>
                </a:xfrm>
                <a:custGeom>
                  <a:avLst/>
                  <a:gdLst>
                    <a:gd name="T0" fmla="*/ 141 w 286"/>
                    <a:gd name="T1" fmla="*/ 261 h 264"/>
                    <a:gd name="T2" fmla="*/ 50 w 286"/>
                    <a:gd name="T3" fmla="*/ 223 h 264"/>
                    <a:gd name="T4" fmla="*/ 50 w 286"/>
                    <a:gd name="T5" fmla="*/ 41 h 264"/>
                    <a:gd name="T6" fmla="*/ 141 w 286"/>
                    <a:gd name="T7" fmla="*/ 4 h 264"/>
                    <a:gd name="T8" fmla="*/ 232 w 286"/>
                    <a:gd name="T9" fmla="*/ 41 h 264"/>
                    <a:gd name="T10" fmla="*/ 232 w 286"/>
                    <a:gd name="T11" fmla="*/ 223 h 264"/>
                    <a:gd name="T12" fmla="*/ 141 w 286"/>
                    <a:gd name="T13" fmla="*/ 261 h 264"/>
                    <a:gd name="T14" fmla="*/ 141 w 286"/>
                    <a:gd name="T15" fmla="*/ 0 h 264"/>
                    <a:gd name="T16" fmla="*/ 48 w 286"/>
                    <a:gd name="T17" fmla="*/ 39 h 264"/>
                    <a:gd name="T18" fmla="*/ 9 w 286"/>
                    <a:gd name="T19" fmla="*/ 132 h 264"/>
                    <a:gd name="T20" fmla="*/ 48 w 286"/>
                    <a:gd name="T21" fmla="*/ 226 h 264"/>
                    <a:gd name="T22" fmla="*/ 141 w 286"/>
                    <a:gd name="T23" fmla="*/ 264 h 264"/>
                    <a:gd name="T24" fmla="*/ 141 w 286"/>
                    <a:gd name="T25" fmla="*/ 264 h 264"/>
                    <a:gd name="T26" fmla="*/ 235 w 286"/>
                    <a:gd name="T27" fmla="*/ 226 h 264"/>
                    <a:gd name="T28" fmla="*/ 235 w 286"/>
                    <a:gd name="T29" fmla="*/ 39 h 264"/>
                    <a:gd name="T30" fmla="*/ 141 w 286"/>
                    <a:gd name="T31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6" h="264">
                      <a:moveTo>
                        <a:pt x="141" y="261"/>
                      </a:moveTo>
                      <a:cubicBezTo>
                        <a:pt x="107" y="261"/>
                        <a:pt x="75" y="248"/>
                        <a:pt x="50" y="223"/>
                      </a:cubicBezTo>
                      <a:cubicBezTo>
                        <a:pt x="0" y="173"/>
                        <a:pt x="0" y="92"/>
                        <a:pt x="50" y="41"/>
                      </a:cubicBezTo>
                      <a:cubicBezTo>
                        <a:pt x="75" y="17"/>
                        <a:pt x="107" y="4"/>
                        <a:pt x="141" y="4"/>
                      </a:cubicBezTo>
                      <a:cubicBezTo>
                        <a:pt x="176" y="4"/>
                        <a:pt x="208" y="17"/>
                        <a:pt x="232" y="41"/>
                      </a:cubicBezTo>
                      <a:cubicBezTo>
                        <a:pt x="283" y="92"/>
                        <a:pt x="283" y="173"/>
                        <a:pt x="232" y="223"/>
                      </a:cubicBezTo>
                      <a:cubicBezTo>
                        <a:pt x="208" y="248"/>
                        <a:pt x="176" y="261"/>
                        <a:pt x="141" y="261"/>
                      </a:cubicBezTo>
                      <a:moveTo>
                        <a:pt x="141" y="0"/>
                      </a:moveTo>
                      <a:cubicBezTo>
                        <a:pt x="106" y="0"/>
                        <a:pt x="73" y="14"/>
                        <a:pt x="48" y="39"/>
                      </a:cubicBezTo>
                      <a:cubicBezTo>
                        <a:pt x="23" y="64"/>
                        <a:pt x="9" y="97"/>
                        <a:pt x="9" y="132"/>
                      </a:cubicBezTo>
                      <a:cubicBezTo>
                        <a:pt x="9" y="168"/>
                        <a:pt x="23" y="201"/>
                        <a:pt x="48" y="226"/>
                      </a:cubicBezTo>
                      <a:cubicBezTo>
                        <a:pt x="73" y="251"/>
                        <a:pt x="106" y="264"/>
                        <a:pt x="141" y="264"/>
                      </a:cubicBezTo>
                      <a:cubicBezTo>
                        <a:pt x="141" y="264"/>
                        <a:pt x="141" y="264"/>
                        <a:pt x="141" y="264"/>
                      </a:cubicBezTo>
                      <a:cubicBezTo>
                        <a:pt x="177" y="264"/>
                        <a:pt x="210" y="251"/>
                        <a:pt x="235" y="226"/>
                      </a:cubicBezTo>
                      <a:cubicBezTo>
                        <a:pt x="286" y="174"/>
                        <a:pt x="286" y="91"/>
                        <a:pt x="235" y="39"/>
                      </a:cubicBezTo>
                      <a:cubicBezTo>
                        <a:pt x="210" y="14"/>
                        <a:pt x="177" y="0"/>
                        <a:pt x="141" y="0"/>
                      </a:cubicBezTo>
                    </a:path>
                  </a:pathLst>
                </a:cu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Freeform 27">
                  <a:extLst>
                    <a:ext uri="{FF2B5EF4-FFF2-40B4-BE49-F238E27FC236}">
                      <a16:creationId xmlns:a16="http://schemas.microsoft.com/office/drawing/2014/main" id="{3CA32D8B-8CF9-4B6C-121F-F727469C1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751" y="2215802"/>
                  <a:ext cx="973139" cy="889000"/>
                </a:xfrm>
                <a:custGeom>
                  <a:avLst/>
                  <a:gdLst>
                    <a:gd name="T0" fmla="*/ 110 w 220"/>
                    <a:gd name="T1" fmla="*/ 0 h 201"/>
                    <a:gd name="T2" fmla="*/ 39 w 220"/>
                    <a:gd name="T3" fmla="*/ 30 h 201"/>
                    <a:gd name="T4" fmla="*/ 39 w 220"/>
                    <a:gd name="T5" fmla="*/ 171 h 201"/>
                    <a:gd name="T6" fmla="*/ 110 w 220"/>
                    <a:gd name="T7" fmla="*/ 201 h 201"/>
                    <a:gd name="T8" fmla="*/ 181 w 220"/>
                    <a:gd name="T9" fmla="*/ 171 h 201"/>
                    <a:gd name="T10" fmla="*/ 181 w 220"/>
                    <a:gd name="T11" fmla="*/ 30 h 201"/>
                    <a:gd name="T12" fmla="*/ 110 w 220"/>
                    <a:gd name="T13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201">
                      <a:moveTo>
                        <a:pt x="110" y="0"/>
                      </a:moveTo>
                      <a:cubicBezTo>
                        <a:pt x="85" y="0"/>
                        <a:pt x="59" y="10"/>
                        <a:pt x="39" y="30"/>
                      </a:cubicBezTo>
                      <a:cubicBezTo>
                        <a:pt x="0" y="69"/>
                        <a:pt x="0" y="132"/>
                        <a:pt x="39" y="171"/>
                      </a:cubicBezTo>
                      <a:cubicBezTo>
                        <a:pt x="59" y="191"/>
                        <a:pt x="85" y="201"/>
                        <a:pt x="110" y="201"/>
                      </a:cubicBezTo>
                      <a:cubicBezTo>
                        <a:pt x="136" y="201"/>
                        <a:pt x="162" y="191"/>
                        <a:pt x="181" y="171"/>
                      </a:cubicBezTo>
                      <a:cubicBezTo>
                        <a:pt x="220" y="132"/>
                        <a:pt x="220" y="69"/>
                        <a:pt x="181" y="30"/>
                      </a:cubicBezTo>
                      <a:cubicBezTo>
                        <a:pt x="162" y="10"/>
                        <a:pt x="136" y="0"/>
                        <a:pt x="11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</a:t>
                  </a:r>
                  <a:endParaRPr lang="en-US" altLang="zh-TW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  <a:r>
                    <a:rPr lang="zh-TW" altLang="en-US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</a:t>
                  </a:r>
                  <a:endParaRPr lang="id-ID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040" name="群組 1039">
            <a:extLst>
              <a:ext uri="{FF2B5EF4-FFF2-40B4-BE49-F238E27FC236}">
                <a16:creationId xmlns:a16="http://schemas.microsoft.com/office/drawing/2014/main" id="{D45B6E47-CFEA-97C8-7104-03F7F1F37A98}"/>
              </a:ext>
            </a:extLst>
          </p:cNvPr>
          <p:cNvGrpSpPr/>
          <p:nvPr/>
        </p:nvGrpSpPr>
        <p:grpSpPr>
          <a:xfrm>
            <a:off x="2244632" y="4018926"/>
            <a:ext cx="3301470" cy="2654587"/>
            <a:chOff x="-3605022" y="3423524"/>
            <a:chExt cx="3301470" cy="2654587"/>
          </a:xfrm>
        </p:grpSpPr>
        <p:sp>
          <p:nvSpPr>
            <p:cNvPr id="1032" name="TextBox 19">
              <a:extLst>
                <a:ext uri="{FF2B5EF4-FFF2-40B4-BE49-F238E27FC236}">
                  <a16:creationId xmlns:a16="http://schemas.microsoft.com/office/drawing/2014/main" id="{6CA233D8-DD2F-FE87-9D6F-9B0FFBA765CA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辨識與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服務、樹梅派與使用操作程式完成系統之開發</a:t>
              </a:r>
            </a:p>
          </p:txBody>
        </p:sp>
        <p:sp>
          <p:nvSpPr>
            <p:cNvPr id="1034" name="TextBox 20">
              <a:extLst>
                <a:ext uri="{FF2B5EF4-FFF2-40B4-BE49-F238E27FC236}">
                  <a16:creationId xmlns:a16="http://schemas.microsoft.com/office/drawing/2014/main" id="{D20CD6AB-C17C-2A4D-5BE0-35905BF547F6}"/>
                </a:ext>
              </a:extLst>
            </p:cNvPr>
            <p:cNvSpPr txBox="1"/>
            <p:nvPr/>
          </p:nvSpPr>
          <p:spPr>
            <a:xfrm>
              <a:off x="-3316888" y="5077029"/>
              <a:ext cx="2747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建置全端茶菁分級系統</a:t>
              </a:r>
            </a:p>
          </p:txBody>
        </p:sp>
        <p:grpSp>
          <p:nvGrpSpPr>
            <p:cNvPr id="1035" name="Group 3">
              <a:extLst>
                <a:ext uri="{FF2B5EF4-FFF2-40B4-BE49-F238E27FC236}">
                  <a16:creationId xmlns:a16="http://schemas.microsoft.com/office/drawing/2014/main" id="{B26AB203-8BD2-65B8-1A2E-324039A901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37" name="Freeform 25">
                <a:extLst>
                  <a:ext uri="{FF2B5EF4-FFF2-40B4-BE49-F238E27FC236}">
                    <a16:creationId xmlns:a16="http://schemas.microsoft.com/office/drawing/2014/main" id="{0A8A1DBA-01BC-532D-FFE4-C88418D73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8" name="Freeform 26">
                <a:extLst>
                  <a:ext uri="{FF2B5EF4-FFF2-40B4-BE49-F238E27FC236}">
                    <a16:creationId xmlns:a16="http://schemas.microsoft.com/office/drawing/2014/main" id="{E02AE32E-D59E-46B6-0A9E-4C55E5744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9" name="Freeform 27">
                <a:extLst>
                  <a:ext uri="{FF2B5EF4-FFF2-40B4-BE49-F238E27FC236}">
                    <a16:creationId xmlns:a16="http://schemas.microsoft.com/office/drawing/2014/main" id="{E874B6DD-A8D0-1D0A-A109-F0599CF8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7BFFEC1-F682-EEA3-BA45-424216A52DAA}"/>
              </a:ext>
            </a:extLst>
          </p:cNvPr>
          <p:cNvGrpSpPr/>
          <p:nvPr/>
        </p:nvGrpSpPr>
        <p:grpSpPr>
          <a:xfrm>
            <a:off x="8598926" y="1129890"/>
            <a:ext cx="3301470" cy="2654587"/>
            <a:chOff x="4030680" y="4956119"/>
            <a:chExt cx="3301470" cy="2654587"/>
          </a:xfrm>
        </p:grpSpPr>
        <p:sp>
          <p:nvSpPr>
            <p:cNvPr id="61" name="TextBox 19">
              <a:extLst>
                <a:ext uri="{FF2B5EF4-FFF2-40B4-BE49-F238E27FC236}">
                  <a16:creationId xmlns:a16="http://schemas.microsoft.com/office/drawing/2014/main" id="{4A323164-DAA2-16D9-43E1-2CEAE63E77FF}"/>
                </a:ext>
              </a:extLst>
            </p:cNvPr>
            <p:cNvSpPr txBox="1"/>
            <p:nvPr/>
          </p:nvSpPr>
          <p:spPr>
            <a:xfrm>
              <a:off x="4030680" y="7025931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修習陳縕儂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ADL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課程，學習語意分析原理並實作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LLM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017C1B87-495F-566A-7D57-FF9E55B58CF3}"/>
                </a:ext>
              </a:extLst>
            </p:cNvPr>
            <p:cNvGrpSpPr/>
            <p:nvPr/>
          </p:nvGrpSpPr>
          <p:grpSpPr>
            <a:xfrm>
              <a:off x="4686451" y="4956119"/>
              <a:ext cx="1989928" cy="2063958"/>
              <a:chOff x="4686451" y="4956119"/>
              <a:chExt cx="1989928" cy="2063958"/>
            </a:xfrm>
          </p:grpSpPr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3F391873-8B17-0095-F936-2D1E0A9344E2}"/>
                  </a:ext>
                </a:extLst>
              </p:cNvPr>
              <p:cNvSpPr txBox="1"/>
              <p:nvPr/>
            </p:nvSpPr>
            <p:spPr>
              <a:xfrm>
                <a:off x="4686451" y="6619967"/>
                <a:ext cx="19899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深度學習之應用</a:t>
                </a:r>
              </a:p>
            </p:txBody>
          </p:sp>
          <p:grpSp>
            <p:nvGrpSpPr>
              <p:cNvPr id="1024" name="Group 3">
                <a:extLst>
                  <a:ext uri="{FF2B5EF4-FFF2-40B4-BE49-F238E27FC236}">
                    <a16:creationId xmlns:a16="http://schemas.microsoft.com/office/drawing/2014/main" id="{F82F5D24-734C-0743-D957-EB5A1D6986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2120" y="4956119"/>
                <a:ext cx="1785777" cy="1663848"/>
                <a:chOff x="2545913" y="2075309"/>
                <a:chExt cx="1265238" cy="1169988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025" name="Freeform 25">
                  <a:extLst>
                    <a:ext uri="{FF2B5EF4-FFF2-40B4-BE49-F238E27FC236}">
                      <a16:creationId xmlns:a16="http://schemas.microsoft.com/office/drawing/2014/main" id="{07838F54-203F-0214-F212-8C66F4EDD6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53414" y="2139602"/>
                  <a:ext cx="1039814" cy="1041401"/>
                </a:xfrm>
                <a:prstGeom prst="ellipse">
                  <a:avLst/>
                </a:pr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6" name="Freeform 26">
                  <a:extLst>
                    <a:ext uri="{FF2B5EF4-FFF2-40B4-BE49-F238E27FC236}">
                      <a16:creationId xmlns:a16="http://schemas.microsoft.com/office/drawing/2014/main" id="{5EE516EC-401A-7737-BB96-F3B7D168C2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45913" y="2075309"/>
                  <a:ext cx="1265238" cy="1169988"/>
                </a:xfrm>
                <a:custGeom>
                  <a:avLst/>
                  <a:gdLst>
                    <a:gd name="T0" fmla="*/ 141 w 286"/>
                    <a:gd name="T1" fmla="*/ 261 h 264"/>
                    <a:gd name="T2" fmla="*/ 50 w 286"/>
                    <a:gd name="T3" fmla="*/ 223 h 264"/>
                    <a:gd name="T4" fmla="*/ 50 w 286"/>
                    <a:gd name="T5" fmla="*/ 41 h 264"/>
                    <a:gd name="T6" fmla="*/ 141 w 286"/>
                    <a:gd name="T7" fmla="*/ 4 h 264"/>
                    <a:gd name="T8" fmla="*/ 232 w 286"/>
                    <a:gd name="T9" fmla="*/ 41 h 264"/>
                    <a:gd name="T10" fmla="*/ 232 w 286"/>
                    <a:gd name="T11" fmla="*/ 223 h 264"/>
                    <a:gd name="T12" fmla="*/ 141 w 286"/>
                    <a:gd name="T13" fmla="*/ 261 h 264"/>
                    <a:gd name="T14" fmla="*/ 141 w 286"/>
                    <a:gd name="T15" fmla="*/ 0 h 264"/>
                    <a:gd name="T16" fmla="*/ 48 w 286"/>
                    <a:gd name="T17" fmla="*/ 39 h 264"/>
                    <a:gd name="T18" fmla="*/ 9 w 286"/>
                    <a:gd name="T19" fmla="*/ 132 h 264"/>
                    <a:gd name="T20" fmla="*/ 48 w 286"/>
                    <a:gd name="T21" fmla="*/ 226 h 264"/>
                    <a:gd name="T22" fmla="*/ 141 w 286"/>
                    <a:gd name="T23" fmla="*/ 264 h 264"/>
                    <a:gd name="T24" fmla="*/ 141 w 286"/>
                    <a:gd name="T25" fmla="*/ 264 h 264"/>
                    <a:gd name="T26" fmla="*/ 235 w 286"/>
                    <a:gd name="T27" fmla="*/ 226 h 264"/>
                    <a:gd name="T28" fmla="*/ 235 w 286"/>
                    <a:gd name="T29" fmla="*/ 39 h 264"/>
                    <a:gd name="T30" fmla="*/ 141 w 286"/>
                    <a:gd name="T31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6" h="264">
                      <a:moveTo>
                        <a:pt x="141" y="261"/>
                      </a:moveTo>
                      <a:cubicBezTo>
                        <a:pt x="107" y="261"/>
                        <a:pt x="75" y="248"/>
                        <a:pt x="50" y="223"/>
                      </a:cubicBezTo>
                      <a:cubicBezTo>
                        <a:pt x="0" y="173"/>
                        <a:pt x="0" y="92"/>
                        <a:pt x="50" y="41"/>
                      </a:cubicBezTo>
                      <a:cubicBezTo>
                        <a:pt x="75" y="17"/>
                        <a:pt x="107" y="4"/>
                        <a:pt x="141" y="4"/>
                      </a:cubicBezTo>
                      <a:cubicBezTo>
                        <a:pt x="176" y="4"/>
                        <a:pt x="208" y="17"/>
                        <a:pt x="232" y="41"/>
                      </a:cubicBezTo>
                      <a:cubicBezTo>
                        <a:pt x="283" y="92"/>
                        <a:pt x="283" y="173"/>
                        <a:pt x="232" y="223"/>
                      </a:cubicBezTo>
                      <a:cubicBezTo>
                        <a:pt x="208" y="248"/>
                        <a:pt x="176" y="261"/>
                        <a:pt x="141" y="261"/>
                      </a:cubicBezTo>
                      <a:moveTo>
                        <a:pt x="141" y="0"/>
                      </a:moveTo>
                      <a:cubicBezTo>
                        <a:pt x="106" y="0"/>
                        <a:pt x="73" y="14"/>
                        <a:pt x="48" y="39"/>
                      </a:cubicBezTo>
                      <a:cubicBezTo>
                        <a:pt x="23" y="64"/>
                        <a:pt x="9" y="97"/>
                        <a:pt x="9" y="132"/>
                      </a:cubicBezTo>
                      <a:cubicBezTo>
                        <a:pt x="9" y="168"/>
                        <a:pt x="23" y="201"/>
                        <a:pt x="48" y="226"/>
                      </a:cubicBezTo>
                      <a:cubicBezTo>
                        <a:pt x="73" y="251"/>
                        <a:pt x="106" y="264"/>
                        <a:pt x="141" y="264"/>
                      </a:cubicBezTo>
                      <a:cubicBezTo>
                        <a:pt x="141" y="264"/>
                        <a:pt x="141" y="264"/>
                        <a:pt x="141" y="264"/>
                      </a:cubicBezTo>
                      <a:cubicBezTo>
                        <a:pt x="177" y="264"/>
                        <a:pt x="210" y="251"/>
                        <a:pt x="235" y="226"/>
                      </a:cubicBezTo>
                      <a:cubicBezTo>
                        <a:pt x="286" y="174"/>
                        <a:pt x="286" y="91"/>
                        <a:pt x="235" y="39"/>
                      </a:cubicBezTo>
                      <a:cubicBezTo>
                        <a:pt x="210" y="14"/>
                        <a:pt x="177" y="0"/>
                        <a:pt x="141" y="0"/>
                      </a:cubicBezTo>
                    </a:path>
                  </a:pathLst>
                </a:cu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Freeform 27">
                  <a:extLst>
                    <a:ext uri="{FF2B5EF4-FFF2-40B4-BE49-F238E27FC236}">
                      <a16:creationId xmlns:a16="http://schemas.microsoft.com/office/drawing/2014/main" id="{CA25936E-4FA5-2EFE-818D-5971501B9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751" y="2215802"/>
                  <a:ext cx="973139" cy="889000"/>
                </a:xfrm>
                <a:custGeom>
                  <a:avLst/>
                  <a:gdLst>
                    <a:gd name="T0" fmla="*/ 110 w 220"/>
                    <a:gd name="T1" fmla="*/ 0 h 201"/>
                    <a:gd name="T2" fmla="*/ 39 w 220"/>
                    <a:gd name="T3" fmla="*/ 30 h 201"/>
                    <a:gd name="T4" fmla="*/ 39 w 220"/>
                    <a:gd name="T5" fmla="*/ 171 h 201"/>
                    <a:gd name="T6" fmla="*/ 110 w 220"/>
                    <a:gd name="T7" fmla="*/ 201 h 201"/>
                    <a:gd name="T8" fmla="*/ 181 w 220"/>
                    <a:gd name="T9" fmla="*/ 171 h 201"/>
                    <a:gd name="T10" fmla="*/ 181 w 220"/>
                    <a:gd name="T11" fmla="*/ 30 h 201"/>
                    <a:gd name="T12" fmla="*/ 110 w 220"/>
                    <a:gd name="T13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201">
                      <a:moveTo>
                        <a:pt x="110" y="0"/>
                      </a:moveTo>
                      <a:cubicBezTo>
                        <a:pt x="85" y="0"/>
                        <a:pt x="59" y="10"/>
                        <a:pt x="39" y="30"/>
                      </a:cubicBezTo>
                      <a:cubicBezTo>
                        <a:pt x="0" y="69"/>
                        <a:pt x="0" y="132"/>
                        <a:pt x="39" y="171"/>
                      </a:cubicBezTo>
                      <a:cubicBezTo>
                        <a:pt x="59" y="191"/>
                        <a:pt x="85" y="201"/>
                        <a:pt x="110" y="201"/>
                      </a:cubicBezTo>
                      <a:cubicBezTo>
                        <a:pt x="136" y="201"/>
                        <a:pt x="162" y="191"/>
                        <a:pt x="181" y="171"/>
                      </a:cubicBezTo>
                      <a:cubicBezTo>
                        <a:pt x="220" y="132"/>
                        <a:pt x="220" y="69"/>
                        <a:pt x="181" y="30"/>
                      </a:cubicBezTo>
                      <a:cubicBezTo>
                        <a:pt x="162" y="10"/>
                        <a:pt x="136" y="0"/>
                        <a:pt x="11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</a:t>
                  </a:r>
                  <a:endParaRPr lang="en-US" altLang="zh-TW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  <a:r>
                    <a:rPr lang="zh-TW" altLang="en-US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</a:t>
                  </a:r>
                  <a:endParaRPr lang="id-ID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050" name="群組 1049">
            <a:extLst>
              <a:ext uri="{FF2B5EF4-FFF2-40B4-BE49-F238E27FC236}">
                <a16:creationId xmlns:a16="http://schemas.microsoft.com/office/drawing/2014/main" id="{8EC31109-F066-30F1-1282-4035666FC288}"/>
              </a:ext>
            </a:extLst>
          </p:cNvPr>
          <p:cNvGrpSpPr/>
          <p:nvPr/>
        </p:nvGrpSpPr>
        <p:grpSpPr>
          <a:xfrm>
            <a:off x="5380324" y="4018926"/>
            <a:ext cx="3301470" cy="2654587"/>
            <a:chOff x="-3605022" y="3423524"/>
            <a:chExt cx="3301470" cy="2654587"/>
          </a:xfrm>
        </p:grpSpPr>
        <p:sp>
          <p:nvSpPr>
            <p:cNvPr id="1051" name="TextBox 19">
              <a:extLst>
                <a:ext uri="{FF2B5EF4-FFF2-40B4-BE49-F238E27FC236}">
                  <a16:creationId xmlns:a16="http://schemas.microsoft.com/office/drawing/2014/main" id="{924F46B0-4AA3-D9A0-952C-D324176B4C68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AGX Xavier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LiDAR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蘆筍田自走車 獲第三名佳績</a:t>
              </a:r>
            </a:p>
          </p:txBody>
        </p:sp>
        <p:sp>
          <p:nvSpPr>
            <p:cNvPr id="1052" name="TextBox 20">
              <a:extLst>
                <a:ext uri="{FF2B5EF4-FFF2-40B4-BE49-F238E27FC236}">
                  <a16:creationId xmlns:a16="http://schemas.microsoft.com/office/drawing/2014/main" id="{F4F5399F-842B-3DE6-B539-6E9F16EDED60}"/>
                </a:ext>
              </a:extLst>
            </p:cNvPr>
            <p:cNvSpPr txBox="1"/>
            <p:nvPr/>
          </p:nvSpPr>
          <p:spPr>
            <a:xfrm>
              <a:off x="-3133201" y="5077029"/>
              <a:ext cx="23173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中技社</a:t>
              </a:r>
              <a:r>
                <a:rPr lang="en-US" altLang="zh-TW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創意競賽</a:t>
              </a:r>
            </a:p>
          </p:txBody>
        </p:sp>
        <p:grpSp>
          <p:nvGrpSpPr>
            <p:cNvPr id="1053" name="Group 3">
              <a:extLst>
                <a:ext uri="{FF2B5EF4-FFF2-40B4-BE49-F238E27FC236}">
                  <a16:creationId xmlns:a16="http://schemas.microsoft.com/office/drawing/2014/main" id="{2A8A2F85-D278-4311-8E52-C7243ABA7F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54" name="Freeform 25">
                <a:extLst>
                  <a:ext uri="{FF2B5EF4-FFF2-40B4-BE49-F238E27FC236}">
                    <a16:creationId xmlns:a16="http://schemas.microsoft.com/office/drawing/2014/main" id="{F457E347-6AC8-E8C6-A867-48A8C66381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5" name="Freeform 26">
                <a:extLst>
                  <a:ext uri="{FF2B5EF4-FFF2-40B4-BE49-F238E27FC236}">
                    <a16:creationId xmlns:a16="http://schemas.microsoft.com/office/drawing/2014/main" id="{A13C11C4-F5F0-762E-700E-7DB7D9F117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6" name="Freeform 27">
                <a:extLst>
                  <a:ext uri="{FF2B5EF4-FFF2-40B4-BE49-F238E27FC236}">
                    <a16:creationId xmlns:a16="http://schemas.microsoft.com/office/drawing/2014/main" id="{F01D91C0-FCC4-1BBC-F132-2971FA26C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57" name="群組 1056">
            <a:extLst>
              <a:ext uri="{FF2B5EF4-FFF2-40B4-BE49-F238E27FC236}">
                <a16:creationId xmlns:a16="http://schemas.microsoft.com/office/drawing/2014/main" id="{4655EEE6-CF11-181E-A04E-3565EE2F77A1}"/>
              </a:ext>
            </a:extLst>
          </p:cNvPr>
          <p:cNvGrpSpPr/>
          <p:nvPr/>
        </p:nvGrpSpPr>
        <p:grpSpPr>
          <a:xfrm>
            <a:off x="8554836" y="4018926"/>
            <a:ext cx="3301470" cy="2654587"/>
            <a:chOff x="-3605022" y="3423524"/>
            <a:chExt cx="3301470" cy="2654587"/>
          </a:xfrm>
        </p:grpSpPr>
        <p:sp>
          <p:nvSpPr>
            <p:cNvPr id="1058" name="TextBox 19">
              <a:extLst>
                <a:ext uri="{FF2B5EF4-FFF2-40B4-BE49-F238E27FC236}">
                  <a16:creationId xmlns:a16="http://schemas.microsoft.com/office/drawing/2014/main" id="{16162D3E-9548-6C72-2BE5-8DC5FDC4D6EA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茶菁分級開發使用者視覺化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資訊窗口，獲創新獎佳績</a:t>
              </a:r>
            </a:p>
          </p:txBody>
        </p:sp>
        <p:sp>
          <p:nvSpPr>
            <p:cNvPr id="1059" name="TextBox 20">
              <a:extLst>
                <a:ext uri="{FF2B5EF4-FFF2-40B4-BE49-F238E27FC236}">
                  <a16:creationId xmlns:a16="http://schemas.microsoft.com/office/drawing/2014/main" id="{2C6CE7FE-5A58-0EBE-A464-DC142F7A5269}"/>
                </a:ext>
              </a:extLst>
            </p:cNvPr>
            <p:cNvSpPr txBox="1"/>
            <p:nvPr/>
          </p:nvSpPr>
          <p:spPr>
            <a:xfrm>
              <a:off x="-2949251" y="5087098"/>
              <a:ext cx="1989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正瀚生技創新獎</a:t>
              </a:r>
            </a:p>
          </p:txBody>
        </p:sp>
        <p:grpSp>
          <p:nvGrpSpPr>
            <p:cNvPr id="1060" name="Group 3">
              <a:extLst>
                <a:ext uri="{FF2B5EF4-FFF2-40B4-BE49-F238E27FC236}">
                  <a16:creationId xmlns:a16="http://schemas.microsoft.com/office/drawing/2014/main" id="{BF4929B8-AFB0-34AB-B74A-AA11442518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61" name="Freeform 25">
                <a:extLst>
                  <a:ext uri="{FF2B5EF4-FFF2-40B4-BE49-F238E27FC236}">
                    <a16:creationId xmlns:a16="http://schemas.microsoft.com/office/drawing/2014/main" id="{D817992D-882E-865E-DA9C-142969FB7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2" name="Freeform 26">
                <a:extLst>
                  <a:ext uri="{FF2B5EF4-FFF2-40B4-BE49-F238E27FC236}">
                    <a16:creationId xmlns:a16="http://schemas.microsoft.com/office/drawing/2014/main" id="{4E62F291-D4EE-EA43-EE50-4BC8AFCD0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3" name="Freeform 27">
                <a:extLst>
                  <a:ext uri="{FF2B5EF4-FFF2-40B4-BE49-F238E27FC236}">
                    <a16:creationId xmlns:a16="http://schemas.microsoft.com/office/drawing/2014/main" id="{3D8AAA1B-CF8F-1C34-795F-A038AE235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" name="Picture 2" descr="Multiple Files Processing icon PNG and SVG Vector Free Download">
            <a:extLst>
              <a:ext uri="{FF2B5EF4-FFF2-40B4-BE49-F238E27FC236}">
                <a16:creationId xmlns:a16="http://schemas.microsoft.com/office/drawing/2014/main" id="{CB0E5525-207F-2981-6033-2B248336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02" y="1513437"/>
            <a:ext cx="823689" cy="8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I - Free electronics icons">
            <a:extLst>
              <a:ext uri="{FF2B5EF4-FFF2-40B4-BE49-F238E27FC236}">
                <a16:creationId xmlns:a16="http://schemas.microsoft.com/office/drawing/2014/main" id="{A56C48A2-50D6-07DB-422B-6942217F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69" y="1537060"/>
            <a:ext cx="861883" cy="8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ert | Spotify">
            <a:extLst>
              <a:ext uri="{FF2B5EF4-FFF2-40B4-BE49-F238E27FC236}">
                <a16:creationId xmlns:a16="http://schemas.microsoft.com/office/drawing/2014/main" id="{F673FF9A-9089-8061-FE65-1D936D46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7188" l="10000" r="94375">
                        <a14:foregroundMark x1="29375" y1="83281" x2="52656" y2="92031"/>
                        <a14:foregroundMark x1="51875" y1="92031" x2="26719" y2="91094"/>
                        <a14:foregroundMark x1="63125" y1="92031" x2="77969" y2="74688"/>
                        <a14:foregroundMark x1="83125" y1="92031" x2="69219" y2="92813"/>
                        <a14:foregroundMark x1="83125" y1="95469" x2="10156" y2="97188"/>
                        <a14:foregroundMark x1="91719" y1="68594" x2="94375" y2="6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40" y="1427542"/>
            <a:ext cx="901678" cy="90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tegrated system - Free shipping and delivery icons">
            <a:extLst>
              <a:ext uri="{FF2B5EF4-FFF2-40B4-BE49-F238E27FC236}">
                <a16:creationId xmlns:a16="http://schemas.microsoft.com/office/drawing/2014/main" id="{EAF620A1-D670-9076-B731-6737BF97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33" y="4392348"/>
            <a:ext cx="883226" cy="8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37,900+ 項貨車Icons插圖檔、免版稅向量圖形及美工圖案- iStock">
            <a:extLst>
              <a:ext uri="{FF2B5EF4-FFF2-40B4-BE49-F238E27FC236}">
                <a16:creationId xmlns:a16="http://schemas.microsoft.com/office/drawing/2014/main" id="{9FCAF092-1D9E-2AB9-E4A5-282C73055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26471" r="7870" b="27132"/>
          <a:stretch/>
        </p:blipFill>
        <p:spPr bwMode="auto">
          <a:xfrm>
            <a:off x="6524689" y="4613240"/>
            <a:ext cx="996433" cy="54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novation...really?">
            <a:extLst>
              <a:ext uri="{FF2B5EF4-FFF2-40B4-BE49-F238E27FC236}">
                <a16:creationId xmlns:a16="http://schemas.microsoft.com/office/drawing/2014/main" id="{28BA47E6-A216-4945-0939-9F9B18C8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915" y="4431087"/>
            <a:ext cx="651083" cy="8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FFB58ECA-060F-76F2-4558-7F9634F5D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</a:p>
        </p:txBody>
      </p:sp>
    </p:spTree>
    <p:extLst>
      <p:ext uri="{BB962C8B-B14F-4D97-AF65-F5344CB8AC3E}">
        <p14:creationId xmlns:p14="http://schemas.microsoft.com/office/powerpoint/2010/main" val="95311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24F11-AEC9-3716-0557-D22FFF67C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333B3F16-62F1-5292-A88D-8FC821E7E53A}"/>
              </a:ext>
            </a:extLst>
          </p:cNvPr>
          <p:cNvGrpSpPr/>
          <p:nvPr/>
        </p:nvGrpSpPr>
        <p:grpSpPr>
          <a:xfrm>
            <a:off x="1569987" y="3643407"/>
            <a:ext cx="11181210" cy="5219749"/>
            <a:chOff x="1569987" y="3643407"/>
            <a:chExt cx="11181210" cy="5219749"/>
          </a:xfrm>
        </p:grpSpPr>
        <p:pic>
          <p:nvPicPr>
            <p:cNvPr id="55" name="Picture 10" descr="查看來源圖片">
              <a:extLst>
                <a:ext uri="{FF2B5EF4-FFF2-40B4-BE49-F238E27FC236}">
                  <a16:creationId xmlns:a16="http://schemas.microsoft.com/office/drawing/2014/main" id="{0B0600EB-978D-C368-0998-E7FD403E3C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250" b="57417" l="833" r="99250">
                          <a14:foregroundMark x1="7917" y1="55167" x2="44417" y2="58500"/>
                          <a14:foregroundMark x1="44417" y1="58500" x2="59167" y2="56417"/>
                          <a14:foregroundMark x1="59167" y1="56417" x2="83667" y2="57417"/>
                          <a14:foregroundMark x1="83667" y1="57417" x2="76333" y2="53667"/>
                          <a14:foregroundMark x1="76333" y1="53667" x2="61500" y2="54167"/>
                          <a14:foregroundMark x1="95667" y1="56583" x2="95667" y2="56583"/>
                          <a14:foregroundMark x1="99333" y1="57417" x2="99333" y2="57417"/>
                          <a14:foregroundMark x1="4333" y1="55333" x2="4333" y2="55333"/>
                          <a14:foregroundMark x1="833" y1="57083" x2="833" y2="57083"/>
                        </a14:backgroundRemoval>
                      </a14:imgEffect>
                      <a14:imgEffect>
                        <a14:sharpenSoften amount="2000"/>
                      </a14:imgEffect>
                      <a14:imgEffect>
                        <a14:colorTemperature colorTemp="1500"/>
                      </a14:imgEffect>
                      <a14:imgEffect>
                        <a14:saturation sat="104000"/>
                      </a14:imgEffect>
                      <a14:imgEffect>
                        <a14:brightnessContrast bright="-3000"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t="37214" r="52018" b="42432"/>
            <a:stretch/>
          </p:blipFill>
          <p:spPr bwMode="auto">
            <a:xfrm flipH="1">
              <a:off x="1569987" y="4762029"/>
              <a:ext cx="5638800" cy="209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來源圖片">
              <a:extLst>
                <a:ext uri="{FF2B5EF4-FFF2-40B4-BE49-F238E27FC236}">
                  <a16:creationId xmlns:a16="http://schemas.microsoft.com/office/drawing/2014/main" id="{F5FF25B0-F4D1-32B2-910E-7B7F12C88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00" r="91400">
                          <a14:foregroundMark x1="10200" y1="56250" x2="10200" y2="56250"/>
                          <a14:foregroundMark x1="91400" y1="57250" x2="91400" y2="57250"/>
                          <a14:foregroundMark x1="9800" y1="48250" x2="9800" y2="48250"/>
                          <a14:foregroundMark x1="25800" y1="42500" x2="25800" y2="42500"/>
                          <a14:foregroundMark x1="25600" y1="43750" x2="25600" y2="43750"/>
                          <a14:foregroundMark x1="26200" y1="46250" x2="268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2"/>
            <a:stretch/>
          </p:blipFill>
          <p:spPr bwMode="auto">
            <a:xfrm>
              <a:off x="7202060" y="3643407"/>
              <a:ext cx="5549137" cy="521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73BD77F-BE66-BA2C-13BE-72F5ACDDE9BF}"/>
              </a:ext>
            </a:extLst>
          </p:cNvPr>
          <p:cNvSpPr/>
          <p:nvPr/>
        </p:nvSpPr>
        <p:spPr>
          <a:xfrm>
            <a:off x="-35023" y="1573200"/>
            <a:ext cx="2240835" cy="5302759"/>
          </a:xfrm>
          <a:prstGeom prst="rect">
            <a:avLst/>
          </a:prstGeom>
          <a:solidFill>
            <a:srgbClr val="09B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箭號: 五邊形 2">
            <a:extLst>
              <a:ext uri="{FF2B5EF4-FFF2-40B4-BE49-F238E27FC236}">
                <a16:creationId xmlns:a16="http://schemas.microsoft.com/office/drawing/2014/main" id="{6A25D2EB-B535-F2B4-F61D-3587EC52C218}"/>
              </a:ext>
            </a:extLst>
          </p:cNvPr>
          <p:cNvSpPr/>
          <p:nvPr/>
        </p:nvSpPr>
        <p:spPr>
          <a:xfrm>
            <a:off x="-35022" y="3562753"/>
            <a:ext cx="2267246" cy="5887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2246F-E9A6-82C7-125A-9D35AD1AD8C0}"/>
              </a:ext>
            </a:extLst>
          </p:cNvPr>
          <p:cNvSpPr txBox="1"/>
          <p:nvPr/>
        </p:nvSpPr>
        <p:spPr>
          <a:xfrm>
            <a:off x="221662" y="6273225"/>
            <a:ext cx="222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PhagsPa" panose="020B0502040204020203" pitchFamily="34" charset="0"/>
                <a:ea typeface="微软雅黑" panose="020B0503020204020204" pitchFamily="34" charset="-122"/>
              </a:rPr>
              <a:t>Resume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9A777C-F84C-2203-BAD3-8FA108159177}"/>
              </a:ext>
            </a:extLst>
          </p:cNvPr>
          <p:cNvSpPr/>
          <p:nvPr/>
        </p:nvSpPr>
        <p:spPr>
          <a:xfrm>
            <a:off x="219548" y="2886028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碩士時期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CDC2DB-DE13-16BB-9783-746CF471C098}"/>
              </a:ext>
            </a:extLst>
          </p:cNvPr>
          <p:cNvSpPr/>
          <p:nvPr/>
        </p:nvSpPr>
        <p:spPr>
          <a:xfrm>
            <a:off x="227102" y="2141343"/>
            <a:ext cx="1733488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9C84EFE-2FDA-2AA4-99AB-7A271E97F3CE}"/>
              </a:ext>
            </a:extLst>
          </p:cNvPr>
          <p:cNvGrpSpPr/>
          <p:nvPr/>
        </p:nvGrpSpPr>
        <p:grpSpPr>
          <a:xfrm>
            <a:off x="219548" y="239372"/>
            <a:ext cx="1097485" cy="1101847"/>
            <a:chOff x="2325640" y="195070"/>
            <a:chExt cx="1097485" cy="1101847"/>
          </a:xfrm>
        </p:grpSpPr>
        <p:sp>
          <p:nvSpPr>
            <p:cNvPr id="59" name="椭圆 18">
              <a:extLst>
                <a:ext uri="{FF2B5EF4-FFF2-40B4-BE49-F238E27FC236}">
                  <a16:creationId xmlns:a16="http://schemas.microsoft.com/office/drawing/2014/main" id="{BDA02BF0-AF53-912E-7046-BE41854EB8BC}"/>
                </a:ext>
              </a:extLst>
            </p:cNvPr>
            <p:cNvSpPr/>
            <p:nvPr/>
          </p:nvSpPr>
          <p:spPr>
            <a:xfrm rot="1709927">
              <a:off x="2325640" y="195070"/>
              <a:ext cx="1097485" cy="1101847"/>
            </a:xfrm>
            <a:prstGeom prst="ellipse">
              <a:avLst/>
            </a:prstGeom>
            <a:solidFill>
              <a:srgbClr val="09B79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  <p:sp>
          <p:nvSpPr>
            <p:cNvPr id="60" name="椭圆 18">
              <a:extLst>
                <a:ext uri="{FF2B5EF4-FFF2-40B4-BE49-F238E27FC236}">
                  <a16:creationId xmlns:a16="http://schemas.microsoft.com/office/drawing/2014/main" id="{5B316B2E-A5B7-FE5C-ED77-AD3FA81CDC7E}"/>
                </a:ext>
              </a:extLst>
            </p:cNvPr>
            <p:cNvSpPr/>
            <p:nvPr/>
          </p:nvSpPr>
          <p:spPr>
            <a:xfrm rot="1709927">
              <a:off x="2457303" y="340562"/>
              <a:ext cx="834156" cy="82215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C0C0C0"/>
                </a:highlight>
              </a:endParaRPr>
            </a:p>
          </p:txBody>
        </p:sp>
      </p:grpSp>
      <p:sp>
        <p:nvSpPr>
          <p:cNvPr id="58" name="椭圆 18">
            <a:extLst>
              <a:ext uri="{FF2B5EF4-FFF2-40B4-BE49-F238E27FC236}">
                <a16:creationId xmlns:a16="http://schemas.microsoft.com/office/drawing/2014/main" id="{546A93CF-C705-C322-8AD8-1E2A7FC9E8DF}"/>
              </a:ext>
            </a:extLst>
          </p:cNvPr>
          <p:cNvSpPr/>
          <p:nvPr/>
        </p:nvSpPr>
        <p:spPr>
          <a:xfrm rot="1709927">
            <a:off x="285298" y="288409"/>
            <a:ext cx="326974" cy="326974"/>
          </a:xfrm>
          <a:prstGeom prst="ellipse">
            <a:avLst/>
          </a:prstGeom>
          <a:solidFill>
            <a:srgbClr val="06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B72CE2F-423E-D05B-BF30-8C04721230DF}"/>
              </a:ext>
            </a:extLst>
          </p:cNvPr>
          <p:cNvSpPr txBox="1"/>
          <p:nvPr/>
        </p:nvSpPr>
        <p:spPr>
          <a:xfrm>
            <a:off x="11443316" y="642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</a:t>
            </a:r>
            <a:endParaRPr kumimoji="1" lang="ja-JP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F3A668-EA37-7930-CC94-BE136665346E}"/>
              </a:ext>
            </a:extLst>
          </p:cNvPr>
          <p:cNvSpPr/>
          <p:nvPr/>
        </p:nvSpPr>
        <p:spPr>
          <a:xfrm>
            <a:off x="227102" y="3604713"/>
            <a:ext cx="1597232" cy="4953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4454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中華精測</a:t>
            </a:r>
            <a:endParaRPr lang="en-US" altLang="zh-CN" sz="2400" b="1" dirty="0">
              <a:solidFill>
                <a:srgbClr val="44546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A215444-91EA-434E-41DD-9A01085C01F1}"/>
              </a:ext>
            </a:extLst>
          </p:cNvPr>
          <p:cNvGrpSpPr/>
          <p:nvPr/>
        </p:nvGrpSpPr>
        <p:grpSpPr>
          <a:xfrm>
            <a:off x="3311383" y="1129890"/>
            <a:ext cx="3301470" cy="2654587"/>
            <a:chOff x="4030680" y="4956119"/>
            <a:chExt cx="3301470" cy="2654587"/>
          </a:xfrm>
        </p:grpSpPr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41C77B49-BB8F-7AD7-DFA3-91A7C635B163}"/>
                </a:ext>
              </a:extLst>
            </p:cNvPr>
            <p:cNvSpPr txBox="1"/>
            <p:nvPr/>
          </p:nvSpPr>
          <p:spPr>
            <a:xfrm>
              <a:off x="4030680" y="7025931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Probe Card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影像判斷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不合格之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針並分析其耗損類型</a:t>
              </a:r>
            </a:p>
          </p:txBody>
        </p: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7ED37F5D-46CF-6548-D361-7BEC60565264}"/>
                </a:ext>
              </a:extLst>
            </p:cNvPr>
            <p:cNvGrpSpPr/>
            <p:nvPr/>
          </p:nvGrpSpPr>
          <p:grpSpPr>
            <a:xfrm>
              <a:off x="4163555" y="4956119"/>
              <a:ext cx="2942906" cy="2074543"/>
              <a:chOff x="4163555" y="4956119"/>
              <a:chExt cx="2942906" cy="2074543"/>
            </a:xfrm>
          </p:grpSpPr>
          <p:sp>
            <p:nvSpPr>
              <p:cNvPr id="49" name="TextBox 20">
                <a:extLst>
                  <a:ext uri="{FF2B5EF4-FFF2-40B4-BE49-F238E27FC236}">
                    <a16:creationId xmlns:a16="http://schemas.microsoft.com/office/drawing/2014/main" id="{8C192CFD-9D37-1C9E-9D7E-84831D42ABBC}"/>
                  </a:ext>
                </a:extLst>
              </p:cNvPr>
              <p:cNvSpPr txBox="1"/>
              <p:nvPr/>
            </p:nvSpPr>
            <p:spPr>
              <a:xfrm>
                <a:off x="4163555" y="6630552"/>
                <a:ext cx="29429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Pin</a:t>
                </a:r>
                <a:r>
                  <a:rPr lang="zh-TW" altLang="en-US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針耗損自動檢驗服務 </a:t>
                </a:r>
              </a:p>
            </p:txBody>
          </p:sp>
          <p:grpSp>
            <p:nvGrpSpPr>
              <p:cNvPr id="51" name="Group 3">
                <a:extLst>
                  <a:ext uri="{FF2B5EF4-FFF2-40B4-BE49-F238E27FC236}">
                    <a16:creationId xmlns:a16="http://schemas.microsoft.com/office/drawing/2014/main" id="{6ECE24A7-B1FC-6457-0DD1-8436050986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2120" y="4956119"/>
                <a:ext cx="1785777" cy="1663848"/>
                <a:chOff x="2545913" y="2075309"/>
                <a:chExt cx="1265238" cy="1169988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52" name="Freeform 25">
                  <a:extLst>
                    <a:ext uri="{FF2B5EF4-FFF2-40B4-BE49-F238E27FC236}">
                      <a16:creationId xmlns:a16="http://schemas.microsoft.com/office/drawing/2014/main" id="{976BF589-472A-B0E7-08D0-945A9BA2B4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53414" y="2139602"/>
                  <a:ext cx="1039814" cy="1041401"/>
                </a:xfrm>
                <a:prstGeom prst="ellipse">
                  <a:avLst/>
                </a:pr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Freeform 26">
                  <a:extLst>
                    <a:ext uri="{FF2B5EF4-FFF2-40B4-BE49-F238E27FC236}">
                      <a16:creationId xmlns:a16="http://schemas.microsoft.com/office/drawing/2014/main" id="{607836E5-6288-2C63-496A-01AAAF34B0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45913" y="2075309"/>
                  <a:ext cx="1265238" cy="1169988"/>
                </a:xfrm>
                <a:custGeom>
                  <a:avLst/>
                  <a:gdLst>
                    <a:gd name="T0" fmla="*/ 141 w 286"/>
                    <a:gd name="T1" fmla="*/ 261 h 264"/>
                    <a:gd name="T2" fmla="*/ 50 w 286"/>
                    <a:gd name="T3" fmla="*/ 223 h 264"/>
                    <a:gd name="T4" fmla="*/ 50 w 286"/>
                    <a:gd name="T5" fmla="*/ 41 h 264"/>
                    <a:gd name="T6" fmla="*/ 141 w 286"/>
                    <a:gd name="T7" fmla="*/ 4 h 264"/>
                    <a:gd name="T8" fmla="*/ 232 w 286"/>
                    <a:gd name="T9" fmla="*/ 41 h 264"/>
                    <a:gd name="T10" fmla="*/ 232 w 286"/>
                    <a:gd name="T11" fmla="*/ 223 h 264"/>
                    <a:gd name="T12" fmla="*/ 141 w 286"/>
                    <a:gd name="T13" fmla="*/ 261 h 264"/>
                    <a:gd name="T14" fmla="*/ 141 w 286"/>
                    <a:gd name="T15" fmla="*/ 0 h 264"/>
                    <a:gd name="T16" fmla="*/ 48 w 286"/>
                    <a:gd name="T17" fmla="*/ 39 h 264"/>
                    <a:gd name="T18" fmla="*/ 9 w 286"/>
                    <a:gd name="T19" fmla="*/ 132 h 264"/>
                    <a:gd name="T20" fmla="*/ 48 w 286"/>
                    <a:gd name="T21" fmla="*/ 226 h 264"/>
                    <a:gd name="T22" fmla="*/ 141 w 286"/>
                    <a:gd name="T23" fmla="*/ 264 h 264"/>
                    <a:gd name="T24" fmla="*/ 141 w 286"/>
                    <a:gd name="T25" fmla="*/ 264 h 264"/>
                    <a:gd name="T26" fmla="*/ 235 w 286"/>
                    <a:gd name="T27" fmla="*/ 226 h 264"/>
                    <a:gd name="T28" fmla="*/ 235 w 286"/>
                    <a:gd name="T29" fmla="*/ 39 h 264"/>
                    <a:gd name="T30" fmla="*/ 141 w 286"/>
                    <a:gd name="T31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6" h="264">
                      <a:moveTo>
                        <a:pt x="141" y="261"/>
                      </a:moveTo>
                      <a:cubicBezTo>
                        <a:pt x="107" y="261"/>
                        <a:pt x="75" y="248"/>
                        <a:pt x="50" y="223"/>
                      </a:cubicBezTo>
                      <a:cubicBezTo>
                        <a:pt x="0" y="173"/>
                        <a:pt x="0" y="92"/>
                        <a:pt x="50" y="41"/>
                      </a:cubicBezTo>
                      <a:cubicBezTo>
                        <a:pt x="75" y="17"/>
                        <a:pt x="107" y="4"/>
                        <a:pt x="141" y="4"/>
                      </a:cubicBezTo>
                      <a:cubicBezTo>
                        <a:pt x="176" y="4"/>
                        <a:pt x="208" y="17"/>
                        <a:pt x="232" y="41"/>
                      </a:cubicBezTo>
                      <a:cubicBezTo>
                        <a:pt x="283" y="92"/>
                        <a:pt x="283" y="173"/>
                        <a:pt x="232" y="223"/>
                      </a:cubicBezTo>
                      <a:cubicBezTo>
                        <a:pt x="208" y="248"/>
                        <a:pt x="176" y="261"/>
                        <a:pt x="141" y="261"/>
                      </a:cubicBezTo>
                      <a:moveTo>
                        <a:pt x="141" y="0"/>
                      </a:moveTo>
                      <a:cubicBezTo>
                        <a:pt x="106" y="0"/>
                        <a:pt x="73" y="14"/>
                        <a:pt x="48" y="39"/>
                      </a:cubicBezTo>
                      <a:cubicBezTo>
                        <a:pt x="23" y="64"/>
                        <a:pt x="9" y="97"/>
                        <a:pt x="9" y="132"/>
                      </a:cubicBezTo>
                      <a:cubicBezTo>
                        <a:pt x="9" y="168"/>
                        <a:pt x="23" y="201"/>
                        <a:pt x="48" y="226"/>
                      </a:cubicBezTo>
                      <a:cubicBezTo>
                        <a:pt x="73" y="251"/>
                        <a:pt x="106" y="264"/>
                        <a:pt x="141" y="264"/>
                      </a:cubicBezTo>
                      <a:cubicBezTo>
                        <a:pt x="141" y="264"/>
                        <a:pt x="141" y="264"/>
                        <a:pt x="141" y="264"/>
                      </a:cubicBezTo>
                      <a:cubicBezTo>
                        <a:pt x="177" y="264"/>
                        <a:pt x="210" y="251"/>
                        <a:pt x="235" y="226"/>
                      </a:cubicBezTo>
                      <a:cubicBezTo>
                        <a:pt x="286" y="174"/>
                        <a:pt x="286" y="91"/>
                        <a:pt x="235" y="39"/>
                      </a:cubicBezTo>
                      <a:cubicBezTo>
                        <a:pt x="210" y="14"/>
                        <a:pt x="177" y="0"/>
                        <a:pt x="141" y="0"/>
                      </a:cubicBezTo>
                    </a:path>
                  </a:pathLst>
                </a:cu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Freeform 27">
                  <a:extLst>
                    <a:ext uri="{FF2B5EF4-FFF2-40B4-BE49-F238E27FC236}">
                      <a16:creationId xmlns:a16="http://schemas.microsoft.com/office/drawing/2014/main" id="{EDEFD2CD-8A33-6816-A541-4F0D2ED511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751" y="2215802"/>
                  <a:ext cx="973139" cy="889000"/>
                </a:xfrm>
                <a:custGeom>
                  <a:avLst/>
                  <a:gdLst>
                    <a:gd name="T0" fmla="*/ 110 w 220"/>
                    <a:gd name="T1" fmla="*/ 0 h 201"/>
                    <a:gd name="T2" fmla="*/ 39 w 220"/>
                    <a:gd name="T3" fmla="*/ 30 h 201"/>
                    <a:gd name="T4" fmla="*/ 39 w 220"/>
                    <a:gd name="T5" fmla="*/ 171 h 201"/>
                    <a:gd name="T6" fmla="*/ 110 w 220"/>
                    <a:gd name="T7" fmla="*/ 201 h 201"/>
                    <a:gd name="T8" fmla="*/ 181 w 220"/>
                    <a:gd name="T9" fmla="*/ 171 h 201"/>
                    <a:gd name="T10" fmla="*/ 181 w 220"/>
                    <a:gd name="T11" fmla="*/ 30 h 201"/>
                    <a:gd name="T12" fmla="*/ 110 w 220"/>
                    <a:gd name="T13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201">
                      <a:moveTo>
                        <a:pt x="110" y="0"/>
                      </a:moveTo>
                      <a:cubicBezTo>
                        <a:pt x="85" y="0"/>
                        <a:pt x="59" y="10"/>
                        <a:pt x="39" y="30"/>
                      </a:cubicBezTo>
                      <a:cubicBezTo>
                        <a:pt x="0" y="69"/>
                        <a:pt x="0" y="132"/>
                        <a:pt x="39" y="171"/>
                      </a:cubicBezTo>
                      <a:cubicBezTo>
                        <a:pt x="59" y="191"/>
                        <a:pt x="85" y="201"/>
                        <a:pt x="110" y="201"/>
                      </a:cubicBezTo>
                      <a:cubicBezTo>
                        <a:pt x="136" y="201"/>
                        <a:pt x="162" y="191"/>
                        <a:pt x="181" y="171"/>
                      </a:cubicBezTo>
                      <a:cubicBezTo>
                        <a:pt x="220" y="132"/>
                        <a:pt x="220" y="69"/>
                        <a:pt x="181" y="30"/>
                      </a:cubicBezTo>
                      <a:cubicBezTo>
                        <a:pt x="162" y="10"/>
                        <a:pt x="136" y="0"/>
                        <a:pt x="11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</a:t>
                  </a:r>
                  <a:endParaRPr lang="en-US" altLang="zh-TW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  <a:r>
                    <a:rPr lang="zh-TW" altLang="en-US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</a:t>
                  </a:r>
                  <a:endParaRPr lang="id-ID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75EDDA2B-9FB5-3481-226E-9287D0AFDBE2}"/>
              </a:ext>
            </a:extLst>
          </p:cNvPr>
          <p:cNvGrpSpPr/>
          <p:nvPr/>
        </p:nvGrpSpPr>
        <p:grpSpPr>
          <a:xfrm>
            <a:off x="7319401" y="1129890"/>
            <a:ext cx="3301470" cy="2654587"/>
            <a:chOff x="4030680" y="4956119"/>
            <a:chExt cx="3301470" cy="2654587"/>
          </a:xfrm>
        </p:grpSpPr>
        <p:sp>
          <p:nvSpPr>
            <p:cNvPr id="61" name="TextBox 19">
              <a:extLst>
                <a:ext uri="{FF2B5EF4-FFF2-40B4-BE49-F238E27FC236}">
                  <a16:creationId xmlns:a16="http://schemas.microsoft.com/office/drawing/2014/main" id="{1BCA07B6-599E-F8D5-EA11-C296C7918CA2}"/>
                </a:ext>
              </a:extLst>
            </p:cNvPr>
            <p:cNvSpPr txBox="1"/>
            <p:nvPr/>
          </p:nvSpPr>
          <p:spPr>
            <a:xfrm>
              <a:off x="4030680" y="7025931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解析載板設計資訊，比對實際載板，查看其一致性或偏移型量</a:t>
              </a:r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E959639-4208-2715-A6B0-060BCAF621AE}"/>
                </a:ext>
              </a:extLst>
            </p:cNvPr>
            <p:cNvGrpSpPr/>
            <p:nvPr/>
          </p:nvGrpSpPr>
          <p:grpSpPr>
            <a:xfrm>
              <a:off x="4514589" y="4956119"/>
              <a:ext cx="2240835" cy="2063684"/>
              <a:chOff x="4514589" y="4956119"/>
              <a:chExt cx="2240835" cy="2063684"/>
            </a:xfrm>
          </p:grpSpPr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E4A45A5E-3C9B-061D-BA98-DE1A29464E9C}"/>
                  </a:ext>
                </a:extLst>
              </p:cNvPr>
              <p:cNvSpPr txBox="1"/>
              <p:nvPr/>
            </p:nvSpPr>
            <p:spPr>
              <a:xfrm>
                <a:off x="4514589" y="6619693"/>
                <a:ext cx="22408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67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載板瑕疵智慧偵測</a:t>
                </a:r>
              </a:p>
            </p:txBody>
          </p:sp>
          <p:grpSp>
            <p:nvGrpSpPr>
              <p:cNvPr id="1024" name="Group 3">
                <a:extLst>
                  <a:ext uri="{FF2B5EF4-FFF2-40B4-BE49-F238E27FC236}">
                    <a16:creationId xmlns:a16="http://schemas.microsoft.com/office/drawing/2014/main" id="{13A35D71-C4B4-24E0-25E8-BD80C2876C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2120" y="4956119"/>
                <a:ext cx="1785777" cy="1663848"/>
                <a:chOff x="2545913" y="2075309"/>
                <a:chExt cx="1265238" cy="1169988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025" name="Freeform 25">
                  <a:extLst>
                    <a:ext uri="{FF2B5EF4-FFF2-40B4-BE49-F238E27FC236}">
                      <a16:creationId xmlns:a16="http://schemas.microsoft.com/office/drawing/2014/main" id="{1BF037DA-C725-AB0B-190A-8B53DBA2CE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53414" y="2139602"/>
                  <a:ext cx="1039814" cy="1041401"/>
                </a:xfrm>
                <a:prstGeom prst="ellipse">
                  <a:avLst/>
                </a:pr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6" name="Freeform 26">
                  <a:extLst>
                    <a:ext uri="{FF2B5EF4-FFF2-40B4-BE49-F238E27FC236}">
                      <a16:creationId xmlns:a16="http://schemas.microsoft.com/office/drawing/2014/main" id="{310E68CB-A82C-0561-055E-DE0AD99522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45913" y="2075309"/>
                  <a:ext cx="1265238" cy="1169988"/>
                </a:xfrm>
                <a:custGeom>
                  <a:avLst/>
                  <a:gdLst>
                    <a:gd name="T0" fmla="*/ 141 w 286"/>
                    <a:gd name="T1" fmla="*/ 261 h 264"/>
                    <a:gd name="T2" fmla="*/ 50 w 286"/>
                    <a:gd name="T3" fmla="*/ 223 h 264"/>
                    <a:gd name="T4" fmla="*/ 50 w 286"/>
                    <a:gd name="T5" fmla="*/ 41 h 264"/>
                    <a:gd name="T6" fmla="*/ 141 w 286"/>
                    <a:gd name="T7" fmla="*/ 4 h 264"/>
                    <a:gd name="T8" fmla="*/ 232 w 286"/>
                    <a:gd name="T9" fmla="*/ 41 h 264"/>
                    <a:gd name="T10" fmla="*/ 232 w 286"/>
                    <a:gd name="T11" fmla="*/ 223 h 264"/>
                    <a:gd name="T12" fmla="*/ 141 w 286"/>
                    <a:gd name="T13" fmla="*/ 261 h 264"/>
                    <a:gd name="T14" fmla="*/ 141 w 286"/>
                    <a:gd name="T15" fmla="*/ 0 h 264"/>
                    <a:gd name="T16" fmla="*/ 48 w 286"/>
                    <a:gd name="T17" fmla="*/ 39 h 264"/>
                    <a:gd name="T18" fmla="*/ 9 w 286"/>
                    <a:gd name="T19" fmla="*/ 132 h 264"/>
                    <a:gd name="T20" fmla="*/ 48 w 286"/>
                    <a:gd name="T21" fmla="*/ 226 h 264"/>
                    <a:gd name="T22" fmla="*/ 141 w 286"/>
                    <a:gd name="T23" fmla="*/ 264 h 264"/>
                    <a:gd name="T24" fmla="*/ 141 w 286"/>
                    <a:gd name="T25" fmla="*/ 264 h 264"/>
                    <a:gd name="T26" fmla="*/ 235 w 286"/>
                    <a:gd name="T27" fmla="*/ 226 h 264"/>
                    <a:gd name="T28" fmla="*/ 235 w 286"/>
                    <a:gd name="T29" fmla="*/ 39 h 264"/>
                    <a:gd name="T30" fmla="*/ 141 w 286"/>
                    <a:gd name="T31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6" h="264">
                      <a:moveTo>
                        <a:pt x="141" y="261"/>
                      </a:moveTo>
                      <a:cubicBezTo>
                        <a:pt x="107" y="261"/>
                        <a:pt x="75" y="248"/>
                        <a:pt x="50" y="223"/>
                      </a:cubicBezTo>
                      <a:cubicBezTo>
                        <a:pt x="0" y="173"/>
                        <a:pt x="0" y="92"/>
                        <a:pt x="50" y="41"/>
                      </a:cubicBezTo>
                      <a:cubicBezTo>
                        <a:pt x="75" y="17"/>
                        <a:pt x="107" y="4"/>
                        <a:pt x="141" y="4"/>
                      </a:cubicBezTo>
                      <a:cubicBezTo>
                        <a:pt x="176" y="4"/>
                        <a:pt x="208" y="17"/>
                        <a:pt x="232" y="41"/>
                      </a:cubicBezTo>
                      <a:cubicBezTo>
                        <a:pt x="283" y="92"/>
                        <a:pt x="283" y="173"/>
                        <a:pt x="232" y="223"/>
                      </a:cubicBezTo>
                      <a:cubicBezTo>
                        <a:pt x="208" y="248"/>
                        <a:pt x="176" y="261"/>
                        <a:pt x="141" y="261"/>
                      </a:cubicBezTo>
                      <a:moveTo>
                        <a:pt x="141" y="0"/>
                      </a:moveTo>
                      <a:cubicBezTo>
                        <a:pt x="106" y="0"/>
                        <a:pt x="73" y="14"/>
                        <a:pt x="48" y="39"/>
                      </a:cubicBezTo>
                      <a:cubicBezTo>
                        <a:pt x="23" y="64"/>
                        <a:pt x="9" y="97"/>
                        <a:pt x="9" y="132"/>
                      </a:cubicBezTo>
                      <a:cubicBezTo>
                        <a:pt x="9" y="168"/>
                        <a:pt x="23" y="201"/>
                        <a:pt x="48" y="226"/>
                      </a:cubicBezTo>
                      <a:cubicBezTo>
                        <a:pt x="73" y="251"/>
                        <a:pt x="106" y="264"/>
                        <a:pt x="141" y="264"/>
                      </a:cubicBezTo>
                      <a:cubicBezTo>
                        <a:pt x="141" y="264"/>
                        <a:pt x="141" y="264"/>
                        <a:pt x="141" y="264"/>
                      </a:cubicBezTo>
                      <a:cubicBezTo>
                        <a:pt x="177" y="264"/>
                        <a:pt x="210" y="251"/>
                        <a:pt x="235" y="226"/>
                      </a:cubicBezTo>
                      <a:cubicBezTo>
                        <a:pt x="286" y="174"/>
                        <a:pt x="286" y="91"/>
                        <a:pt x="235" y="39"/>
                      </a:cubicBezTo>
                      <a:cubicBezTo>
                        <a:pt x="210" y="14"/>
                        <a:pt x="177" y="0"/>
                        <a:pt x="141" y="0"/>
                      </a:cubicBezTo>
                    </a:path>
                  </a:pathLst>
                </a:custGeom>
                <a:solidFill>
                  <a:srgbClr val="09B79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Freeform 27">
                  <a:extLst>
                    <a:ext uri="{FF2B5EF4-FFF2-40B4-BE49-F238E27FC236}">
                      <a16:creationId xmlns:a16="http://schemas.microsoft.com/office/drawing/2014/main" id="{4D7755BA-CBC7-06C1-9DD4-40E0B26236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751" y="2215802"/>
                  <a:ext cx="973139" cy="889000"/>
                </a:xfrm>
                <a:custGeom>
                  <a:avLst/>
                  <a:gdLst>
                    <a:gd name="T0" fmla="*/ 110 w 220"/>
                    <a:gd name="T1" fmla="*/ 0 h 201"/>
                    <a:gd name="T2" fmla="*/ 39 w 220"/>
                    <a:gd name="T3" fmla="*/ 30 h 201"/>
                    <a:gd name="T4" fmla="*/ 39 w 220"/>
                    <a:gd name="T5" fmla="*/ 171 h 201"/>
                    <a:gd name="T6" fmla="*/ 110 w 220"/>
                    <a:gd name="T7" fmla="*/ 201 h 201"/>
                    <a:gd name="T8" fmla="*/ 181 w 220"/>
                    <a:gd name="T9" fmla="*/ 171 h 201"/>
                    <a:gd name="T10" fmla="*/ 181 w 220"/>
                    <a:gd name="T11" fmla="*/ 30 h 201"/>
                    <a:gd name="T12" fmla="*/ 110 w 220"/>
                    <a:gd name="T13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201">
                      <a:moveTo>
                        <a:pt x="110" y="0"/>
                      </a:moveTo>
                      <a:cubicBezTo>
                        <a:pt x="85" y="0"/>
                        <a:pt x="59" y="10"/>
                        <a:pt x="39" y="30"/>
                      </a:cubicBezTo>
                      <a:cubicBezTo>
                        <a:pt x="0" y="69"/>
                        <a:pt x="0" y="132"/>
                        <a:pt x="39" y="171"/>
                      </a:cubicBezTo>
                      <a:cubicBezTo>
                        <a:pt x="59" y="191"/>
                        <a:pt x="85" y="201"/>
                        <a:pt x="110" y="201"/>
                      </a:cubicBezTo>
                      <a:cubicBezTo>
                        <a:pt x="136" y="201"/>
                        <a:pt x="162" y="191"/>
                        <a:pt x="181" y="171"/>
                      </a:cubicBezTo>
                      <a:cubicBezTo>
                        <a:pt x="220" y="132"/>
                        <a:pt x="220" y="69"/>
                        <a:pt x="181" y="30"/>
                      </a:cubicBezTo>
                      <a:cubicBezTo>
                        <a:pt x="162" y="10"/>
                        <a:pt x="136" y="0"/>
                        <a:pt x="11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</a:t>
                  </a:r>
                  <a:endParaRPr lang="en-US" altLang="zh-TW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TW" altLang="en-US" sz="20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  <a:r>
                    <a:rPr lang="zh-TW" altLang="en-US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</a:t>
                  </a:r>
                  <a:endParaRPr lang="id-ID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050" name="群組 1049">
            <a:extLst>
              <a:ext uri="{FF2B5EF4-FFF2-40B4-BE49-F238E27FC236}">
                <a16:creationId xmlns:a16="http://schemas.microsoft.com/office/drawing/2014/main" id="{D6F1F99B-842A-9C8F-E4E6-DC569F08C51A}"/>
              </a:ext>
            </a:extLst>
          </p:cNvPr>
          <p:cNvGrpSpPr/>
          <p:nvPr/>
        </p:nvGrpSpPr>
        <p:grpSpPr>
          <a:xfrm>
            <a:off x="3246724" y="4018926"/>
            <a:ext cx="3301470" cy="2654587"/>
            <a:chOff x="-3605022" y="3423524"/>
            <a:chExt cx="3301470" cy="2654587"/>
          </a:xfrm>
        </p:grpSpPr>
        <p:sp>
          <p:nvSpPr>
            <p:cNvPr id="1051" name="TextBox 19">
              <a:extLst>
                <a:ext uri="{FF2B5EF4-FFF2-40B4-BE49-F238E27FC236}">
                  <a16:creationId xmlns:a16="http://schemas.microsoft.com/office/drawing/2014/main" id="{6355072B-2923-CBF0-20ED-5538CE56ECF2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方式與相關演算發開發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 substrate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的自動布局程式</a:t>
              </a:r>
            </a:p>
          </p:txBody>
        </p:sp>
        <p:sp>
          <p:nvSpPr>
            <p:cNvPr id="1052" name="TextBox 20">
              <a:extLst>
                <a:ext uri="{FF2B5EF4-FFF2-40B4-BE49-F238E27FC236}">
                  <a16:creationId xmlns:a16="http://schemas.microsoft.com/office/drawing/2014/main" id="{78D49180-8D3A-010D-52EF-4EDEDB1D310B}"/>
                </a:ext>
              </a:extLst>
            </p:cNvPr>
            <p:cNvSpPr txBox="1"/>
            <p:nvPr/>
          </p:nvSpPr>
          <p:spPr>
            <a:xfrm>
              <a:off x="-3234222" y="5099462"/>
              <a:ext cx="250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訊號自動布局演算法</a:t>
              </a:r>
            </a:p>
          </p:txBody>
        </p:sp>
        <p:grpSp>
          <p:nvGrpSpPr>
            <p:cNvPr id="1053" name="Group 3">
              <a:extLst>
                <a:ext uri="{FF2B5EF4-FFF2-40B4-BE49-F238E27FC236}">
                  <a16:creationId xmlns:a16="http://schemas.microsoft.com/office/drawing/2014/main" id="{C399537B-418C-1C9C-E148-2CBCD42597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54" name="Freeform 25">
                <a:extLst>
                  <a:ext uri="{FF2B5EF4-FFF2-40B4-BE49-F238E27FC236}">
                    <a16:creationId xmlns:a16="http://schemas.microsoft.com/office/drawing/2014/main" id="{8A613E26-9ECE-6D61-EBE6-9CCA3CEEAB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5" name="Freeform 26">
                <a:extLst>
                  <a:ext uri="{FF2B5EF4-FFF2-40B4-BE49-F238E27FC236}">
                    <a16:creationId xmlns:a16="http://schemas.microsoft.com/office/drawing/2014/main" id="{EEF4D4DD-6E8F-837F-39BB-D0DE8C1A1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6" name="Freeform 27">
                <a:extLst>
                  <a:ext uri="{FF2B5EF4-FFF2-40B4-BE49-F238E27FC236}">
                    <a16:creationId xmlns:a16="http://schemas.microsoft.com/office/drawing/2014/main" id="{0AFD089A-BCEE-F525-DD1A-3C093556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57" name="群組 1056">
            <a:extLst>
              <a:ext uri="{FF2B5EF4-FFF2-40B4-BE49-F238E27FC236}">
                <a16:creationId xmlns:a16="http://schemas.microsoft.com/office/drawing/2014/main" id="{2F09C4E5-F920-6B94-CAE8-5E8FCA5B0F90}"/>
              </a:ext>
            </a:extLst>
          </p:cNvPr>
          <p:cNvGrpSpPr/>
          <p:nvPr/>
        </p:nvGrpSpPr>
        <p:grpSpPr>
          <a:xfrm>
            <a:off x="7275311" y="4018926"/>
            <a:ext cx="3301470" cy="2654587"/>
            <a:chOff x="-3605022" y="3423524"/>
            <a:chExt cx="3301470" cy="2654587"/>
          </a:xfrm>
        </p:grpSpPr>
        <p:sp>
          <p:nvSpPr>
            <p:cNvPr id="1058" name="TextBox 19">
              <a:extLst>
                <a:ext uri="{FF2B5EF4-FFF2-40B4-BE49-F238E27FC236}">
                  <a16:creationId xmlns:a16="http://schemas.microsoft.com/office/drawing/2014/main" id="{4ED3E1B2-6D38-72CB-5D0B-725275386829}"/>
                </a:ext>
              </a:extLst>
            </p:cNvPr>
            <p:cNvSpPr txBox="1"/>
            <p:nvPr/>
          </p:nvSpPr>
          <p:spPr>
            <a:xfrm>
              <a:off x="-3605022" y="5493336"/>
              <a:ext cx="33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依據實務需求開發多種產線程式，如檔案解析、機器操作或資訊整合</a:t>
              </a:r>
            </a:p>
          </p:txBody>
        </p:sp>
        <p:sp>
          <p:nvSpPr>
            <p:cNvPr id="1059" name="TextBox 20">
              <a:extLst>
                <a:ext uri="{FF2B5EF4-FFF2-40B4-BE49-F238E27FC236}">
                  <a16:creationId xmlns:a16="http://schemas.microsoft.com/office/drawing/2014/main" id="{E284B906-0D27-6128-B546-723A9CAB84E2}"/>
                </a:ext>
              </a:extLst>
            </p:cNvPr>
            <p:cNvSpPr txBox="1"/>
            <p:nvPr/>
          </p:nvSpPr>
          <p:spPr>
            <a:xfrm>
              <a:off x="-3017680" y="5071429"/>
              <a:ext cx="2216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67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產線操作程式開發</a:t>
              </a:r>
            </a:p>
          </p:txBody>
        </p:sp>
        <p:grpSp>
          <p:nvGrpSpPr>
            <p:cNvPr id="1060" name="Group 3">
              <a:extLst>
                <a:ext uri="{FF2B5EF4-FFF2-40B4-BE49-F238E27FC236}">
                  <a16:creationId xmlns:a16="http://schemas.microsoft.com/office/drawing/2014/main" id="{645E14FA-4EAC-213E-17AF-E55C95AF03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847175" y="3423524"/>
              <a:ext cx="1785777" cy="1663848"/>
              <a:chOff x="2545913" y="2075309"/>
              <a:chExt cx="1265238" cy="1169988"/>
            </a:xfrm>
            <a:solidFill>
              <a:schemeClr val="bg2">
                <a:lumMod val="90000"/>
              </a:schemeClr>
            </a:solidFill>
          </p:grpSpPr>
          <p:sp>
            <p:nvSpPr>
              <p:cNvPr id="1061" name="Freeform 25">
                <a:extLst>
                  <a:ext uri="{FF2B5EF4-FFF2-40B4-BE49-F238E27FC236}">
                    <a16:creationId xmlns:a16="http://schemas.microsoft.com/office/drawing/2014/main" id="{9273FEA5-BD1C-DBEE-1E6C-7F86DC52F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3414" y="2139602"/>
                <a:ext cx="1039814" cy="1041401"/>
              </a:xfrm>
              <a:prstGeom prst="ellipse">
                <a:avLst/>
              </a:pr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2" name="Freeform 26">
                <a:extLst>
                  <a:ext uri="{FF2B5EF4-FFF2-40B4-BE49-F238E27FC236}">
                    <a16:creationId xmlns:a16="http://schemas.microsoft.com/office/drawing/2014/main" id="{30E4F7ED-008E-3C5B-4089-3A16F8E1D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5913" y="2075309"/>
                <a:ext cx="1265238" cy="1169988"/>
              </a:xfrm>
              <a:custGeom>
                <a:avLst/>
                <a:gdLst>
                  <a:gd name="T0" fmla="*/ 141 w 286"/>
                  <a:gd name="T1" fmla="*/ 261 h 264"/>
                  <a:gd name="T2" fmla="*/ 50 w 286"/>
                  <a:gd name="T3" fmla="*/ 223 h 264"/>
                  <a:gd name="T4" fmla="*/ 50 w 286"/>
                  <a:gd name="T5" fmla="*/ 41 h 264"/>
                  <a:gd name="T6" fmla="*/ 141 w 286"/>
                  <a:gd name="T7" fmla="*/ 4 h 264"/>
                  <a:gd name="T8" fmla="*/ 232 w 286"/>
                  <a:gd name="T9" fmla="*/ 41 h 264"/>
                  <a:gd name="T10" fmla="*/ 232 w 286"/>
                  <a:gd name="T11" fmla="*/ 223 h 264"/>
                  <a:gd name="T12" fmla="*/ 141 w 286"/>
                  <a:gd name="T13" fmla="*/ 261 h 264"/>
                  <a:gd name="T14" fmla="*/ 141 w 286"/>
                  <a:gd name="T15" fmla="*/ 0 h 264"/>
                  <a:gd name="T16" fmla="*/ 48 w 286"/>
                  <a:gd name="T17" fmla="*/ 39 h 264"/>
                  <a:gd name="T18" fmla="*/ 9 w 286"/>
                  <a:gd name="T19" fmla="*/ 132 h 264"/>
                  <a:gd name="T20" fmla="*/ 48 w 286"/>
                  <a:gd name="T21" fmla="*/ 226 h 264"/>
                  <a:gd name="T22" fmla="*/ 141 w 286"/>
                  <a:gd name="T23" fmla="*/ 264 h 264"/>
                  <a:gd name="T24" fmla="*/ 141 w 286"/>
                  <a:gd name="T25" fmla="*/ 264 h 264"/>
                  <a:gd name="T26" fmla="*/ 235 w 286"/>
                  <a:gd name="T27" fmla="*/ 226 h 264"/>
                  <a:gd name="T28" fmla="*/ 235 w 286"/>
                  <a:gd name="T29" fmla="*/ 39 h 264"/>
                  <a:gd name="T30" fmla="*/ 141 w 286"/>
                  <a:gd name="T3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264">
                    <a:moveTo>
                      <a:pt x="141" y="261"/>
                    </a:moveTo>
                    <a:cubicBezTo>
                      <a:pt x="107" y="261"/>
                      <a:pt x="75" y="248"/>
                      <a:pt x="50" y="223"/>
                    </a:cubicBezTo>
                    <a:cubicBezTo>
                      <a:pt x="0" y="173"/>
                      <a:pt x="0" y="92"/>
                      <a:pt x="50" y="41"/>
                    </a:cubicBezTo>
                    <a:cubicBezTo>
                      <a:pt x="75" y="17"/>
                      <a:pt x="107" y="4"/>
                      <a:pt x="141" y="4"/>
                    </a:cubicBezTo>
                    <a:cubicBezTo>
                      <a:pt x="176" y="4"/>
                      <a:pt x="208" y="17"/>
                      <a:pt x="232" y="41"/>
                    </a:cubicBezTo>
                    <a:cubicBezTo>
                      <a:pt x="283" y="92"/>
                      <a:pt x="283" y="173"/>
                      <a:pt x="232" y="223"/>
                    </a:cubicBezTo>
                    <a:cubicBezTo>
                      <a:pt x="208" y="248"/>
                      <a:pt x="176" y="261"/>
                      <a:pt x="141" y="261"/>
                    </a:cubicBezTo>
                    <a:moveTo>
                      <a:pt x="141" y="0"/>
                    </a:moveTo>
                    <a:cubicBezTo>
                      <a:pt x="106" y="0"/>
                      <a:pt x="73" y="14"/>
                      <a:pt x="48" y="39"/>
                    </a:cubicBezTo>
                    <a:cubicBezTo>
                      <a:pt x="23" y="64"/>
                      <a:pt x="9" y="97"/>
                      <a:pt x="9" y="132"/>
                    </a:cubicBezTo>
                    <a:cubicBezTo>
                      <a:pt x="9" y="168"/>
                      <a:pt x="23" y="201"/>
                      <a:pt x="48" y="226"/>
                    </a:cubicBezTo>
                    <a:cubicBezTo>
                      <a:pt x="73" y="251"/>
                      <a:pt x="106" y="264"/>
                      <a:pt x="141" y="264"/>
                    </a:cubicBezTo>
                    <a:cubicBezTo>
                      <a:pt x="141" y="264"/>
                      <a:pt x="141" y="264"/>
                      <a:pt x="141" y="264"/>
                    </a:cubicBezTo>
                    <a:cubicBezTo>
                      <a:pt x="177" y="264"/>
                      <a:pt x="210" y="251"/>
                      <a:pt x="235" y="226"/>
                    </a:cubicBezTo>
                    <a:cubicBezTo>
                      <a:pt x="286" y="174"/>
                      <a:pt x="286" y="91"/>
                      <a:pt x="235" y="39"/>
                    </a:cubicBezTo>
                    <a:cubicBezTo>
                      <a:pt x="210" y="14"/>
                      <a:pt x="177" y="0"/>
                      <a:pt x="141" y="0"/>
                    </a:cubicBezTo>
                  </a:path>
                </a:pathLst>
              </a:custGeom>
              <a:solidFill>
                <a:srgbClr val="09B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3" name="Freeform 27">
                <a:extLst>
                  <a:ext uri="{FF2B5EF4-FFF2-40B4-BE49-F238E27FC236}">
                    <a16:creationId xmlns:a16="http://schemas.microsoft.com/office/drawing/2014/main" id="{A723184E-FFAF-EF05-45E0-0918A99DF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1" y="2215802"/>
                <a:ext cx="973139" cy="889000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TW" sz="20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TW" altLang="en-US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</a:t>
                </a:r>
                <a:endParaRPr lang="id-ID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D887973-8D5D-B875-8A88-6C140620FD4F}"/>
              </a:ext>
            </a:extLst>
          </p:cNvPr>
          <p:cNvGrpSpPr/>
          <p:nvPr/>
        </p:nvGrpSpPr>
        <p:grpSpPr>
          <a:xfrm>
            <a:off x="4470004" y="1586113"/>
            <a:ext cx="852857" cy="751397"/>
            <a:chOff x="-2291559" y="963035"/>
            <a:chExt cx="1083841" cy="12615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5EF815-4A36-5C28-B87D-D6744BC320C9}"/>
                </a:ext>
              </a:extLst>
            </p:cNvPr>
            <p:cNvSpPr/>
            <p:nvPr/>
          </p:nvSpPr>
          <p:spPr>
            <a:xfrm rot="45536">
              <a:off x="-2291559" y="1003434"/>
              <a:ext cx="231997" cy="1219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FFB08F-B331-A655-5E13-3604EE05DA98}"/>
                </a:ext>
              </a:extLst>
            </p:cNvPr>
            <p:cNvSpPr/>
            <p:nvPr/>
          </p:nvSpPr>
          <p:spPr>
            <a:xfrm rot="45536">
              <a:off x="-1439715" y="1003434"/>
              <a:ext cx="231997" cy="1219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B91AD5B0-63A3-3F1A-87BB-6458EAAAD320}"/>
                </a:ext>
              </a:extLst>
            </p:cNvPr>
            <p:cNvGrpSpPr/>
            <p:nvPr/>
          </p:nvGrpSpPr>
          <p:grpSpPr>
            <a:xfrm>
              <a:off x="-1953773" y="963035"/>
              <a:ext cx="365697" cy="1261562"/>
              <a:chOff x="-1953773" y="700250"/>
              <a:chExt cx="365697" cy="126156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B4D1E99-339E-968E-4D05-DBA80AD0CFD7}"/>
                  </a:ext>
                </a:extLst>
              </p:cNvPr>
              <p:cNvSpPr/>
              <p:nvPr/>
            </p:nvSpPr>
            <p:spPr>
              <a:xfrm rot="45536">
                <a:off x="-1865637" y="742132"/>
                <a:ext cx="231997" cy="12196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閃電 11">
                <a:extLst>
                  <a:ext uri="{FF2B5EF4-FFF2-40B4-BE49-F238E27FC236}">
                    <a16:creationId xmlns:a16="http://schemas.microsoft.com/office/drawing/2014/main" id="{D46AD67B-0947-DEE7-777E-323510FEDB89}"/>
                  </a:ext>
                </a:extLst>
              </p:cNvPr>
              <p:cNvSpPr/>
              <p:nvPr/>
            </p:nvSpPr>
            <p:spPr>
              <a:xfrm rot="16761621">
                <a:off x="-1883513" y="791979"/>
                <a:ext cx="285016" cy="285216"/>
              </a:xfrm>
              <a:prstGeom prst="lightningBol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4F00D07-97D2-4A55-D900-81C3518430A3}"/>
                  </a:ext>
                </a:extLst>
              </p:cNvPr>
              <p:cNvSpPr/>
              <p:nvPr/>
            </p:nvSpPr>
            <p:spPr>
              <a:xfrm rot="19708261">
                <a:off x="-1953773" y="700250"/>
                <a:ext cx="365697" cy="2302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id="{3403818A-DF6C-F7EE-5D17-B6DFCE048FDE}"/>
              </a:ext>
            </a:extLst>
          </p:cNvPr>
          <p:cNvSpPr/>
          <p:nvPr/>
        </p:nvSpPr>
        <p:spPr>
          <a:xfrm>
            <a:off x="4711877" y="1545754"/>
            <a:ext cx="410146" cy="370220"/>
          </a:xfrm>
          <a:prstGeom prst="ellipse">
            <a:avLst/>
          </a:prstGeom>
          <a:noFill/>
          <a:ln w="28575">
            <a:solidFill>
              <a:srgbClr val="EEA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5191586-F028-1634-30E4-B34313CE4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085" y="1515158"/>
            <a:ext cx="908707" cy="90870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391C4C45-302F-5F62-87B6-157AE0972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492" y="4359058"/>
            <a:ext cx="959224" cy="95922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755FBEA3-0A1F-8966-008F-28F75EE32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3619" y="4378109"/>
            <a:ext cx="892173" cy="892173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70C99C8-8ED9-5C11-02C4-6C790ADBD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87" y="525215"/>
            <a:ext cx="210270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b="1" dirty="0">
                <a:solidFill>
                  <a:srgbClr val="067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過去經歷</a:t>
            </a:r>
          </a:p>
        </p:txBody>
      </p:sp>
    </p:spTree>
    <p:extLst>
      <p:ext uri="{BB962C8B-B14F-4D97-AF65-F5344CB8AC3E}">
        <p14:creationId xmlns:p14="http://schemas.microsoft.com/office/powerpoint/2010/main" val="9949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9B79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1542</Words>
  <Application>Microsoft Office PowerPoint</Application>
  <PresentationFormat>寬螢幕</PresentationFormat>
  <Paragraphs>332</Paragraphs>
  <Slides>19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LiHei Pro  Medium</vt:lpstr>
      <vt:lpstr>微软雅黑</vt:lpstr>
      <vt:lpstr>微軟正黑體</vt:lpstr>
      <vt:lpstr>微軟正黑體</vt:lpstr>
      <vt:lpstr>Arial</vt:lpstr>
      <vt:lpstr>Calibri</vt:lpstr>
      <vt:lpstr>Calibri Light</vt:lpstr>
      <vt:lpstr>Microsoft PhagsPa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tony905263 tony905263</cp:lastModifiedBy>
  <cp:revision>142</cp:revision>
  <cp:lastPrinted>2021-03-24T14:38:18Z</cp:lastPrinted>
  <dcterms:created xsi:type="dcterms:W3CDTF">2021-03-20T15:13:08Z</dcterms:created>
  <dcterms:modified xsi:type="dcterms:W3CDTF">2025-02-13T14:06:04Z</dcterms:modified>
</cp:coreProperties>
</file>